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73" r:id="rId4"/>
  </p:sldMasterIdLst>
  <p:sldIdLst>
    <p:sldId id="257" r:id="rId5"/>
    <p:sldId id="261" r:id="rId6"/>
    <p:sldId id="314" r:id="rId7"/>
    <p:sldId id="306" r:id="rId8"/>
    <p:sldId id="319" r:id="rId9"/>
    <p:sldId id="320" r:id="rId10"/>
    <p:sldId id="321" r:id="rId11"/>
    <p:sldId id="322" r:id="rId12"/>
    <p:sldId id="323" r:id="rId13"/>
    <p:sldId id="324" r:id="rId14"/>
    <p:sldId id="325" r:id="rId15"/>
    <p:sldId id="326" r:id="rId16"/>
    <p:sldId id="327" r:id="rId17"/>
    <p:sldId id="328" r:id="rId18"/>
    <p:sldId id="316" r:id="rId19"/>
    <p:sldId id="270" r:id="rId20"/>
    <p:sldId id="271" r:id="rId21"/>
    <p:sldId id="272" r:id="rId22"/>
    <p:sldId id="273" r:id="rId23"/>
    <p:sldId id="266" r:id="rId24"/>
    <p:sldId id="274" r:id="rId25"/>
    <p:sldId id="275" r:id="rId26"/>
    <p:sldId id="277" r:id="rId27"/>
    <p:sldId id="304" r:id="rId28"/>
    <p:sldId id="278" r:id="rId29"/>
    <p:sldId id="279" r:id="rId30"/>
    <p:sldId id="280" r:id="rId31"/>
    <p:sldId id="318" r:id="rId32"/>
    <p:sldId id="293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4529"/>
    <a:srgbClr val="2B3922"/>
    <a:srgbClr val="2E3722"/>
    <a:srgbClr val="FCF7F1"/>
    <a:srgbClr val="B8D233"/>
    <a:srgbClr val="5CC6D6"/>
    <a:srgbClr val="F8D22F"/>
    <a:srgbClr val="F03F2B"/>
    <a:srgbClr val="3488A0"/>
    <a:srgbClr val="5790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662" autoAdjust="0"/>
    <p:restoredTop sz="94619" autoAdjust="0"/>
  </p:normalViewPr>
  <p:slideViewPr>
    <p:cSldViewPr snapToGrid="0">
      <p:cViewPr varScale="1">
        <p:scale>
          <a:sx n="74" d="100"/>
          <a:sy n="74" d="100"/>
        </p:scale>
        <p:origin x="756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diagrams/_rels/data1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3.xml"/><Relationship Id="rId3" Type="http://schemas.openxmlformats.org/officeDocument/2006/relationships/image" Target="../media/image12.png"/><Relationship Id="rId7" Type="http://schemas.openxmlformats.org/officeDocument/2006/relationships/image" Target="../media/image17.svg"/><Relationship Id="rId2" Type="http://schemas.openxmlformats.org/officeDocument/2006/relationships/image" Target="../media/image7.svg"/><Relationship Id="rId1" Type="http://schemas.openxmlformats.org/officeDocument/2006/relationships/image" Target="../media/image6.png"/><Relationship Id="rId6" Type="http://schemas.openxmlformats.org/officeDocument/2006/relationships/image" Target="../media/image13.png"/><Relationship Id="rId11" Type="http://schemas.openxmlformats.org/officeDocument/2006/relationships/slide" Target="../slides/slide26.xml"/><Relationship Id="rId5" Type="http://schemas.openxmlformats.org/officeDocument/2006/relationships/slide" Target="../slides/slide21.xml"/><Relationship Id="rId10" Type="http://schemas.openxmlformats.org/officeDocument/2006/relationships/image" Target="../media/image11.svg"/><Relationship Id="rId4" Type="http://schemas.openxmlformats.org/officeDocument/2006/relationships/image" Target="../media/image15.svg"/><Relationship Id="rId9" Type="http://schemas.openxmlformats.org/officeDocument/2006/relationships/image" Target="../media/image8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svg"/><Relationship Id="rId2" Type="http://schemas.openxmlformats.org/officeDocument/2006/relationships/image" Target="../media/image7.svg"/><Relationship Id="rId1" Type="http://schemas.openxmlformats.org/officeDocument/2006/relationships/image" Target="../media/image6.png"/><Relationship Id="rId6" Type="http://schemas.openxmlformats.org/officeDocument/2006/relationships/image" Target="../media/image8.png"/><Relationship Id="rId5" Type="http://schemas.openxmlformats.org/officeDocument/2006/relationships/slide" Target="../slides/slide16.xml"/><Relationship Id="rId4" Type="http://schemas.openxmlformats.org/officeDocument/2006/relationships/image" Target="../media/image9.svg"/></Relationships>
</file>

<file path=ppt/diagrams/_rels/data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7.png"/><Relationship Id="rId7" Type="http://schemas.openxmlformats.org/officeDocument/2006/relationships/image" Target="../media/image11.svg"/><Relationship Id="rId2" Type="http://schemas.openxmlformats.org/officeDocument/2006/relationships/image" Target="../media/image7.svg"/><Relationship Id="rId1" Type="http://schemas.openxmlformats.org/officeDocument/2006/relationships/image" Target="../media/image6.png"/><Relationship Id="rId6" Type="http://schemas.openxmlformats.org/officeDocument/2006/relationships/image" Target="../media/image8.png"/><Relationship Id="rId5" Type="http://schemas.openxmlformats.org/officeDocument/2006/relationships/slide" Target="../slides/slide16.xml"/><Relationship Id="rId10" Type="http://schemas.openxmlformats.org/officeDocument/2006/relationships/slide" Target="../slides/slide18.xml"/><Relationship Id="rId4" Type="http://schemas.openxmlformats.org/officeDocument/2006/relationships/image" Target="../media/image9.svg"/><Relationship Id="rId9" Type="http://schemas.openxmlformats.org/officeDocument/2006/relationships/image" Target="../media/image13.svg"/></Relationships>
</file>

<file path=ppt/diagrams/_rels/drawing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2.png"/><Relationship Id="rId7" Type="http://schemas.openxmlformats.org/officeDocument/2006/relationships/image" Target="../media/image17.svg"/><Relationship Id="rId2" Type="http://schemas.openxmlformats.org/officeDocument/2006/relationships/image" Target="../media/image7.svg"/><Relationship Id="rId1" Type="http://schemas.openxmlformats.org/officeDocument/2006/relationships/image" Target="../media/image6.png"/><Relationship Id="rId5" Type="http://schemas.openxmlformats.org/officeDocument/2006/relationships/image" Target="../media/image13.png"/><Relationship Id="rId10" Type="http://schemas.openxmlformats.org/officeDocument/2006/relationships/image" Target="../media/image11.svg"/><Relationship Id="rId4" Type="http://schemas.openxmlformats.org/officeDocument/2006/relationships/image" Target="../media/image15.sv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svg"/><Relationship Id="rId2" Type="http://schemas.openxmlformats.org/officeDocument/2006/relationships/image" Target="../media/image7.svg"/><Relationship Id="rId1" Type="http://schemas.openxmlformats.org/officeDocument/2006/relationships/image" Target="../media/image6.png"/><Relationship Id="rId5" Type="http://schemas.openxmlformats.org/officeDocument/2006/relationships/image" Target="../media/image8.png"/><Relationship Id="rId4" Type="http://schemas.openxmlformats.org/officeDocument/2006/relationships/image" Target="../media/image9.svg"/></Relationships>
</file>

<file path=ppt/diagrams/_rels/drawing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7.png"/><Relationship Id="rId7" Type="http://schemas.openxmlformats.org/officeDocument/2006/relationships/image" Target="../media/image11.svg"/><Relationship Id="rId2" Type="http://schemas.openxmlformats.org/officeDocument/2006/relationships/image" Target="../media/image7.svg"/><Relationship Id="rId1" Type="http://schemas.openxmlformats.org/officeDocument/2006/relationships/image" Target="../media/image6.png"/><Relationship Id="rId5" Type="http://schemas.openxmlformats.org/officeDocument/2006/relationships/image" Target="../media/image8.png"/><Relationship Id="rId4" Type="http://schemas.openxmlformats.org/officeDocument/2006/relationships/image" Target="../media/image9.svg"/><Relationship Id="rId9" Type="http://schemas.openxmlformats.org/officeDocument/2006/relationships/image" Target="../media/image13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31B18E-E3CB-4D89-8336-63D3330EBB70}" type="doc">
      <dgm:prSet loTypeId="urn:diagrams.loki3.com/VaryingWidthList" loCatId="list" qsTypeId="urn:microsoft.com/office/officeart/2005/8/quickstyle/3d1" qsCatId="3D" csTypeId="urn:microsoft.com/office/officeart/2005/8/colors/colorful2" csCatId="colorful" phldr="1"/>
      <dgm:spPr/>
    </dgm:pt>
    <dgm:pt modelId="{573A6A3F-084F-489A-8DC7-655699183F20}">
      <dgm:prSet phldrT="[Text]"/>
      <dgm:spPr/>
      <dgm:t>
        <a:bodyPr/>
        <a:lstStyle/>
        <a:p>
          <a:r>
            <a:rPr lang="en-US" dirty="0"/>
            <a:t>QUYỀN LỢI BẢO HIỂM</a:t>
          </a:r>
        </a:p>
      </dgm:t>
    </dgm:pt>
    <dgm:pt modelId="{DB439733-5CFC-4770-8186-986EDC59937F}" type="parTrans" cxnId="{7E78E5AA-6A4B-442E-BFFC-BA24D56149CC}">
      <dgm:prSet/>
      <dgm:spPr/>
      <dgm:t>
        <a:bodyPr/>
        <a:lstStyle/>
        <a:p>
          <a:endParaRPr lang="en-US"/>
        </a:p>
      </dgm:t>
    </dgm:pt>
    <dgm:pt modelId="{B05C7149-05C9-43FE-8491-8E1CD3E0045D}" type="sibTrans" cxnId="{7E78E5AA-6A4B-442E-BFFC-BA24D56149CC}">
      <dgm:prSet/>
      <dgm:spPr/>
      <dgm:t>
        <a:bodyPr/>
        <a:lstStyle/>
        <a:p>
          <a:endParaRPr lang="en-US"/>
        </a:p>
      </dgm:t>
    </dgm:pt>
    <dgm:pt modelId="{A0EAB223-FD9F-42BA-9A4B-5E2CD08694A9}">
      <dgm:prSet phldrT="[Text]"/>
      <dgm:spPr/>
      <dgm:t>
        <a:bodyPr/>
        <a:lstStyle/>
        <a:p>
          <a:r>
            <a:rPr lang="en-US" dirty="0"/>
            <a:t>QUY TRÌNH </a:t>
          </a:r>
          <a:r>
            <a:rPr lang="en-US" dirty="0" smtClean="0"/>
            <a:t>BẢO LÃNH VIỆN PHÍ</a:t>
          </a:r>
          <a:endParaRPr lang="en-US" dirty="0"/>
        </a:p>
      </dgm:t>
    </dgm:pt>
    <dgm:pt modelId="{A87BB892-8275-4912-A75E-A372926DF984}" type="parTrans" cxnId="{99A9E08C-CC4B-4D8C-9540-4188C2CC3CFF}">
      <dgm:prSet/>
      <dgm:spPr/>
      <dgm:t>
        <a:bodyPr/>
        <a:lstStyle/>
        <a:p>
          <a:endParaRPr lang="en-US"/>
        </a:p>
      </dgm:t>
    </dgm:pt>
    <dgm:pt modelId="{B3147023-E5A3-4CBB-9810-FE46FD274186}" type="sibTrans" cxnId="{99A9E08C-CC4B-4D8C-9540-4188C2CC3CFF}">
      <dgm:prSet/>
      <dgm:spPr/>
      <dgm:t>
        <a:bodyPr/>
        <a:lstStyle/>
        <a:p>
          <a:endParaRPr lang="en-US"/>
        </a:p>
      </dgm:t>
    </dgm:pt>
    <dgm:pt modelId="{5A02C28D-A23D-42C1-891A-5393FB623B1D}">
      <dgm:prSet phldrT="[Text]"/>
      <dgm:spPr/>
      <dgm:t>
        <a:bodyPr/>
        <a:lstStyle/>
        <a:p>
          <a:r>
            <a:rPr lang="en-US" dirty="0" smtClean="0"/>
            <a:t>QUY TRÌNH BỒI THƯỜNG</a:t>
          </a:r>
          <a:endParaRPr lang="en-US" dirty="0"/>
        </a:p>
      </dgm:t>
    </dgm:pt>
    <dgm:pt modelId="{A9D635B9-1037-4731-ADE3-D19A654A2C9C}" type="parTrans" cxnId="{3AAEBBAE-4095-4E63-994F-03B37B0167DA}">
      <dgm:prSet/>
      <dgm:spPr/>
      <dgm:t>
        <a:bodyPr/>
        <a:lstStyle/>
        <a:p>
          <a:endParaRPr lang="en-US"/>
        </a:p>
      </dgm:t>
    </dgm:pt>
    <dgm:pt modelId="{EA416605-ED6E-496E-BAFD-4A36A03D0D50}" type="sibTrans" cxnId="{3AAEBBAE-4095-4E63-994F-03B37B0167DA}">
      <dgm:prSet/>
      <dgm:spPr/>
      <dgm:t>
        <a:bodyPr/>
        <a:lstStyle/>
        <a:p>
          <a:endParaRPr lang="en-US"/>
        </a:p>
      </dgm:t>
    </dgm:pt>
    <dgm:pt modelId="{7833C615-D988-4DF1-B9C1-65BCC830F7B5}" type="pres">
      <dgm:prSet presAssocID="{B031B18E-E3CB-4D89-8336-63D3330EBB70}" presName="Name0" presStyleCnt="0">
        <dgm:presLayoutVars>
          <dgm:resizeHandles/>
        </dgm:presLayoutVars>
      </dgm:prSet>
      <dgm:spPr/>
    </dgm:pt>
    <dgm:pt modelId="{811B25F6-05A8-4FFB-B736-BDA33BB80EAB}" type="pres">
      <dgm:prSet presAssocID="{573A6A3F-084F-489A-8DC7-655699183F20}" presName="text" presStyleLbl="node1" presStyleIdx="0" presStyleCnt="3" custScaleX="11436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384236-4D52-4A1B-BEFF-7304B68FE657}" type="pres">
      <dgm:prSet presAssocID="{B05C7149-05C9-43FE-8491-8E1CD3E0045D}" presName="space" presStyleCnt="0"/>
      <dgm:spPr/>
    </dgm:pt>
    <dgm:pt modelId="{083136F0-E279-4F30-A48F-C2D60050E45B}" type="pres">
      <dgm:prSet presAssocID="{A0EAB223-FD9F-42BA-9A4B-5E2CD08694A9}" presName="text" presStyleLbl="node1" presStyleIdx="1" presStyleCnt="3" custScaleX="24028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2EC06CB-2155-4696-82D4-EA96491D024F}" type="pres">
      <dgm:prSet presAssocID="{B3147023-E5A3-4CBB-9810-FE46FD274186}" presName="space" presStyleCnt="0"/>
      <dgm:spPr/>
    </dgm:pt>
    <dgm:pt modelId="{B6AD5962-B956-4F80-A4FD-957CD091F305}" type="pres">
      <dgm:prSet presAssocID="{5A02C28D-A23D-42C1-891A-5393FB623B1D}" presName="text" presStyleLbl="node1" presStyleIdx="2" presStyleCnt="3" custScaleX="19957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F76EFE9-9409-45D8-AECD-FD9A5738DA50}" type="presOf" srcId="{5A02C28D-A23D-42C1-891A-5393FB623B1D}" destId="{B6AD5962-B956-4F80-A4FD-957CD091F305}" srcOrd="0" destOrd="0" presId="urn:diagrams.loki3.com/VaryingWidthList"/>
    <dgm:cxn modelId="{99A9E08C-CC4B-4D8C-9540-4188C2CC3CFF}" srcId="{B031B18E-E3CB-4D89-8336-63D3330EBB70}" destId="{A0EAB223-FD9F-42BA-9A4B-5E2CD08694A9}" srcOrd="1" destOrd="0" parTransId="{A87BB892-8275-4912-A75E-A372926DF984}" sibTransId="{B3147023-E5A3-4CBB-9810-FE46FD274186}"/>
    <dgm:cxn modelId="{692CE651-3906-41EE-A863-23D8A0B540C2}" type="presOf" srcId="{A0EAB223-FD9F-42BA-9A4B-5E2CD08694A9}" destId="{083136F0-E279-4F30-A48F-C2D60050E45B}" srcOrd="0" destOrd="0" presId="urn:diagrams.loki3.com/VaryingWidthList"/>
    <dgm:cxn modelId="{7E78E5AA-6A4B-442E-BFFC-BA24D56149CC}" srcId="{B031B18E-E3CB-4D89-8336-63D3330EBB70}" destId="{573A6A3F-084F-489A-8DC7-655699183F20}" srcOrd="0" destOrd="0" parTransId="{DB439733-5CFC-4770-8186-986EDC59937F}" sibTransId="{B05C7149-05C9-43FE-8491-8E1CD3E0045D}"/>
    <dgm:cxn modelId="{801DE7B6-B04C-47B6-BFDB-868B2482960C}" type="presOf" srcId="{B031B18E-E3CB-4D89-8336-63D3330EBB70}" destId="{7833C615-D988-4DF1-B9C1-65BCC830F7B5}" srcOrd="0" destOrd="0" presId="urn:diagrams.loki3.com/VaryingWidthList"/>
    <dgm:cxn modelId="{3AAEBBAE-4095-4E63-994F-03B37B0167DA}" srcId="{B031B18E-E3CB-4D89-8336-63D3330EBB70}" destId="{5A02C28D-A23D-42C1-891A-5393FB623B1D}" srcOrd="2" destOrd="0" parTransId="{A9D635B9-1037-4731-ADE3-D19A654A2C9C}" sibTransId="{EA416605-ED6E-496E-BAFD-4A36A03D0D50}"/>
    <dgm:cxn modelId="{CE105DE7-3815-431D-A095-8E0C41E854F5}" type="presOf" srcId="{573A6A3F-084F-489A-8DC7-655699183F20}" destId="{811B25F6-05A8-4FFB-B736-BDA33BB80EAB}" srcOrd="0" destOrd="0" presId="urn:diagrams.loki3.com/VaryingWidthList"/>
    <dgm:cxn modelId="{ADD22189-D0B6-444C-AF11-404836CD7092}" type="presParOf" srcId="{7833C615-D988-4DF1-B9C1-65BCC830F7B5}" destId="{811B25F6-05A8-4FFB-B736-BDA33BB80EAB}" srcOrd="0" destOrd="0" presId="urn:diagrams.loki3.com/VaryingWidthList"/>
    <dgm:cxn modelId="{8BE18D00-4C5D-4B24-AFD4-4982FD035683}" type="presParOf" srcId="{7833C615-D988-4DF1-B9C1-65BCC830F7B5}" destId="{1C384236-4D52-4A1B-BEFF-7304B68FE657}" srcOrd="1" destOrd="0" presId="urn:diagrams.loki3.com/VaryingWidthList"/>
    <dgm:cxn modelId="{1AC2B5C4-B995-4BAD-990E-DEC523E728E3}" type="presParOf" srcId="{7833C615-D988-4DF1-B9C1-65BCC830F7B5}" destId="{083136F0-E279-4F30-A48F-C2D60050E45B}" srcOrd="2" destOrd="0" presId="urn:diagrams.loki3.com/VaryingWidthList"/>
    <dgm:cxn modelId="{494D2C4B-5A65-467E-9450-84591BEDCC46}" type="presParOf" srcId="{7833C615-D988-4DF1-B9C1-65BCC830F7B5}" destId="{72EC06CB-2155-4696-82D4-EA96491D024F}" srcOrd="3" destOrd="0" presId="urn:diagrams.loki3.com/VaryingWidthList"/>
    <dgm:cxn modelId="{6FB7CF10-8490-4537-B6DD-FDCFCB6AC5B6}" type="presParOf" srcId="{7833C615-D988-4DF1-B9C1-65BCC830F7B5}" destId="{B6AD5962-B956-4F80-A4FD-957CD091F305}" srcOrd="4" destOrd="0" presId="urn:diagrams.loki3.com/VaryingWidth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89A1CAA7-120C-47B8-B593-DCF69585BF5E}" type="doc">
      <dgm:prSet loTypeId="urn:microsoft.com/office/officeart/2005/8/layout/vList2" loCatId="list" qsTypeId="urn:microsoft.com/office/officeart/2005/8/quickstyle/simple3" qsCatId="simple" csTypeId="urn:microsoft.com/office/officeart/2005/8/colors/accent5_5" csCatId="accent5" phldr="1"/>
      <dgm:spPr/>
      <dgm:t>
        <a:bodyPr/>
        <a:lstStyle/>
        <a:p>
          <a:endParaRPr lang="en-US"/>
        </a:p>
      </dgm:t>
    </dgm:pt>
    <dgm:pt modelId="{D52968CB-93F0-492E-B9C9-12BB809E875E}">
      <dgm:prSet phldrT="[Text]" custT="1"/>
      <dgm:spPr/>
      <dgm:t>
        <a:bodyPr/>
        <a:lstStyle/>
        <a:p>
          <a:pPr>
            <a:lnSpc>
              <a:spcPct val="150000"/>
            </a:lnSpc>
          </a:pP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Tiền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bồi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thường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sẽ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được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i="1" dirty="0" err="1">
              <a:latin typeface="Arial" panose="020B0604020202020204" pitchFamily="34" charset="0"/>
              <a:cs typeface="Arial" panose="020B0604020202020204" pitchFamily="34" charset="0"/>
            </a:rPr>
            <a:t>chuyển</a:t>
          </a:r>
          <a:r>
            <a:rPr lang="en-US" sz="2400" b="1" i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i="1" dirty="0" err="1">
              <a:latin typeface="Arial" panose="020B0604020202020204" pitchFamily="34" charset="0"/>
              <a:cs typeface="Arial" panose="020B0604020202020204" pitchFamily="34" charset="0"/>
            </a:rPr>
            <a:t>khoản</a:t>
          </a:r>
          <a:r>
            <a:rPr lang="en-US" sz="2400" b="1" i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i="1" dirty="0" err="1">
              <a:latin typeface="Arial" panose="020B0604020202020204" pitchFamily="34" charset="0"/>
              <a:cs typeface="Arial" panose="020B0604020202020204" pitchFamily="34" charset="0"/>
            </a:rPr>
            <a:t>trực</a:t>
          </a:r>
          <a:r>
            <a:rPr lang="en-US" sz="2400" b="1" i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i="1" dirty="0" err="1">
              <a:latin typeface="Arial" panose="020B0604020202020204" pitchFamily="34" charset="0"/>
              <a:cs typeface="Arial" panose="020B0604020202020204" pitchFamily="34" charset="0"/>
            </a:rPr>
            <a:t>tiếp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tới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tài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khoản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của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người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được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bảo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hiểm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theo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i="1" dirty="0" err="1">
              <a:latin typeface="Arial" panose="020B0604020202020204" pitchFamily="34" charset="0"/>
              <a:cs typeface="Arial" panose="020B0604020202020204" pitchFamily="34" charset="0"/>
            </a:rPr>
            <a:t>thông</a:t>
          </a:r>
          <a:r>
            <a:rPr lang="en-US" sz="2400" b="1" i="1" dirty="0">
              <a:latin typeface="Arial" panose="020B0604020202020204" pitchFamily="34" charset="0"/>
              <a:cs typeface="Arial" panose="020B0604020202020204" pitchFamily="34" charset="0"/>
            </a:rPr>
            <a:t> tin </a:t>
          </a:r>
          <a:r>
            <a:rPr lang="en-US" sz="2400" b="1" i="1" dirty="0" err="1">
              <a:latin typeface="Arial" panose="020B0604020202020204" pitchFamily="34" charset="0"/>
              <a:cs typeface="Arial" panose="020B0604020202020204" pitchFamily="34" charset="0"/>
            </a:rPr>
            <a:t>tài</a:t>
          </a:r>
          <a:r>
            <a:rPr lang="en-US" sz="2400" b="1" i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i="1" dirty="0" err="1">
              <a:latin typeface="Arial" panose="020B0604020202020204" pitchFamily="34" charset="0"/>
              <a:cs typeface="Arial" panose="020B0604020202020204" pitchFamily="34" charset="0"/>
            </a:rPr>
            <a:t>khoản</a:t>
          </a:r>
          <a:r>
            <a:rPr lang="en-US" sz="2400" b="1" i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i="1" dirty="0" err="1">
              <a:latin typeface="Arial" panose="020B0604020202020204" pitchFamily="34" charset="0"/>
              <a:cs typeface="Arial" panose="020B0604020202020204" pitchFamily="34" charset="0"/>
            </a:rPr>
            <a:t>đã</a:t>
          </a:r>
          <a:r>
            <a:rPr lang="en-US" sz="2400" b="1" i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i="1" dirty="0" err="1">
              <a:latin typeface="Arial" panose="020B0604020202020204" pitchFamily="34" charset="0"/>
              <a:cs typeface="Arial" panose="020B0604020202020204" pitchFamily="34" charset="0"/>
            </a:rPr>
            <a:t>được</a:t>
          </a:r>
          <a:r>
            <a:rPr lang="en-US" sz="2400" b="1" i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i="1" dirty="0" err="1">
              <a:latin typeface="Arial" panose="020B0604020202020204" pitchFamily="34" charset="0"/>
              <a:cs typeface="Arial" panose="020B0604020202020204" pitchFamily="34" charset="0"/>
            </a:rPr>
            <a:t>ghi</a:t>
          </a:r>
          <a:r>
            <a:rPr lang="en-US" sz="2400" b="1" i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i="1" dirty="0" err="1">
              <a:latin typeface="Arial" panose="020B0604020202020204" pitchFamily="34" charset="0"/>
              <a:cs typeface="Arial" panose="020B0604020202020204" pitchFamily="34" charset="0"/>
            </a:rPr>
            <a:t>trên</a:t>
          </a:r>
          <a:r>
            <a:rPr lang="en-US" sz="2400" b="1" i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i="1" dirty="0" err="1" smtClean="0">
              <a:latin typeface="Arial" panose="020B0604020202020204" pitchFamily="34" charset="0"/>
              <a:cs typeface="Arial" panose="020B0604020202020204" pitchFamily="34" charset="0"/>
            </a:rPr>
            <a:t>Giấy</a:t>
          </a:r>
          <a:r>
            <a:rPr lang="en-US" sz="2400" b="1" i="1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i="1" dirty="0" err="1" smtClean="0">
              <a:latin typeface="Arial" panose="020B0604020202020204" pitchFamily="34" charset="0"/>
              <a:cs typeface="Arial" panose="020B0604020202020204" pitchFamily="34" charset="0"/>
            </a:rPr>
            <a:t>yêu</a:t>
          </a:r>
          <a:r>
            <a:rPr lang="en-US" sz="2400" b="1" i="1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i="1" dirty="0" err="1" smtClean="0">
              <a:latin typeface="Arial" panose="020B0604020202020204" pitchFamily="34" charset="0"/>
              <a:cs typeface="Arial" panose="020B0604020202020204" pitchFamily="34" charset="0"/>
            </a:rPr>
            <a:t>cầu</a:t>
          </a:r>
          <a:r>
            <a:rPr lang="en-US" sz="2400" b="1" i="1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i="1" dirty="0" err="1" smtClean="0">
              <a:latin typeface="Arial" panose="020B0604020202020204" pitchFamily="34" charset="0"/>
              <a:cs typeface="Arial" panose="020B0604020202020204" pitchFamily="34" charset="0"/>
            </a:rPr>
            <a:t>bồi</a:t>
          </a:r>
          <a:r>
            <a:rPr lang="en-US" sz="2400" b="1" i="1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i="1" dirty="0" err="1" smtClean="0">
              <a:latin typeface="Arial" panose="020B0604020202020204" pitchFamily="34" charset="0"/>
              <a:cs typeface="Arial" panose="020B0604020202020204" pitchFamily="34" charset="0"/>
            </a:rPr>
            <a:t>thường</a:t>
          </a:r>
          <a:r>
            <a:rPr lang="en-US" sz="2400" b="1" i="1" dirty="0" smtClean="0">
              <a:latin typeface="Arial" panose="020B0604020202020204" pitchFamily="34" charset="0"/>
              <a:cs typeface="Arial" panose="020B0604020202020204" pitchFamily="34" charset="0"/>
            </a:rPr>
            <a:t>.</a:t>
          </a:r>
          <a:endParaRPr lang="en-US" sz="2400" b="1" i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01C1343-0162-4156-A31F-2DAA0D2B721A}" type="parTrans" cxnId="{9D07C12A-2B50-403E-95A2-A22E9D634526}">
      <dgm:prSet/>
      <dgm:spPr/>
      <dgm:t>
        <a:bodyPr/>
        <a:lstStyle/>
        <a:p>
          <a:endParaRPr lang="en-US"/>
        </a:p>
      </dgm:t>
    </dgm:pt>
    <dgm:pt modelId="{95A71685-C3A8-47B5-9482-DDFB529949D6}" type="sibTrans" cxnId="{9D07C12A-2B50-403E-95A2-A22E9D634526}">
      <dgm:prSet/>
      <dgm:spPr/>
      <dgm:t>
        <a:bodyPr/>
        <a:lstStyle/>
        <a:p>
          <a:endParaRPr lang="en-US"/>
        </a:p>
      </dgm:t>
    </dgm:pt>
    <dgm:pt modelId="{6597D412-2F2D-41D5-81B9-30D5DB2D0CAA}" type="pres">
      <dgm:prSet presAssocID="{89A1CAA7-120C-47B8-B593-DCF69585BF5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D6D608E-4A7F-447F-BEF0-438E0A9DC096}" type="pres">
      <dgm:prSet presAssocID="{D52968CB-93F0-492E-B9C9-12BB809E875E}" presName="parentText" presStyleLbl="node1" presStyleIdx="0" presStyleCnt="1" custScaleY="116713" custLinFactNeighborY="-2637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845E837-B0D2-4FC3-85CE-7E69780F6C62}" type="presOf" srcId="{89A1CAA7-120C-47B8-B593-DCF69585BF5E}" destId="{6597D412-2F2D-41D5-81B9-30D5DB2D0CAA}" srcOrd="0" destOrd="0" presId="urn:microsoft.com/office/officeart/2005/8/layout/vList2"/>
    <dgm:cxn modelId="{8F188897-1846-45ED-82E2-EA2C3E71872D}" type="presOf" srcId="{D52968CB-93F0-492E-B9C9-12BB809E875E}" destId="{ED6D608E-4A7F-447F-BEF0-438E0A9DC096}" srcOrd="0" destOrd="0" presId="urn:microsoft.com/office/officeart/2005/8/layout/vList2"/>
    <dgm:cxn modelId="{9D07C12A-2B50-403E-95A2-A22E9D634526}" srcId="{89A1CAA7-120C-47B8-B593-DCF69585BF5E}" destId="{D52968CB-93F0-492E-B9C9-12BB809E875E}" srcOrd="0" destOrd="0" parTransId="{001C1343-0162-4156-A31F-2DAA0D2B721A}" sibTransId="{95A71685-C3A8-47B5-9482-DDFB529949D6}"/>
    <dgm:cxn modelId="{A37B5173-DAF2-451F-9181-D1949E1B5703}" type="presParOf" srcId="{6597D412-2F2D-41D5-81B9-30D5DB2D0CAA}" destId="{ED6D608E-4A7F-447F-BEF0-438E0A9DC09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01A66772-F185-4D58-B8BB-E9370D7A7A2B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40FC4FFE-8987-4A26-B7F4-8A516F18ADAE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GIẤY YÊU CẦU </a:t>
          </a:r>
        </a:p>
        <a:p>
          <a:pPr>
            <a:lnSpc>
              <a:spcPct val="100000"/>
            </a:lnSpc>
            <a:defRPr cap="all"/>
          </a:pP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TRẢ TIỀN BỒI THƯỜNG</a:t>
          </a:r>
        </a:p>
      </dgm:t>
    </dgm:pt>
    <dgm:pt modelId="{CAD7EF86-FB23-41F6-BF42-040B36DEFDB1}" type="parTrans" cxnId="{C7AD8469-3C68-4AF9-AB82-79B0043AA120}">
      <dgm:prSet/>
      <dgm:spPr/>
      <dgm:t>
        <a:bodyPr/>
        <a:lstStyle/>
        <a:p>
          <a:endParaRPr lang="en-US"/>
        </a:p>
      </dgm:t>
    </dgm:pt>
    <dgm:pt modelId="{5B62599A-5C9B-48E7-896E-EA782AC60C8B}" type="sibTrans" cxnId="{C7AD8469-3C68-4AF9-AB82-79B0043AA120}">
      <dgm:prSet/>
      <dgm:spPr/>
      <dgm:t>
        <a:bodyPr/>
        <a:lstStyle/>
        <a:p>
          <a:endParaRPr lang="en-US"/>
        </a:p>
      </dgm:t>
    </dgm:pt>
    <dgm:pt modelId="{49225C73-1633-42F1-AB3B-7CB183E5F8B8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CHỨNG TỪ Y TẾ</a:t>
          </a:r>
        </a:p>
      </dgm:t>
    </dgm:pt>
    <dgm:pt modelId="{1A0E2090-1D4F-438A-8766-B6030CE01ADD}" type="parTrans" cxnId="{A9154303-8225-4248-91DC-1B0156A35F07}">
      <dgm:prSet/>
      <dgm:spPr/>
      <dgm:t>
        <a:bodyPr/>
        <a:lstStyle/>
        <a:p>
          <a:endParaRPr lang="en-US"/>
        </a:p>
      </dgm:t>
    </dgm:pt>
    <dgm:pt modelId="{9646853A-8964-4519-A5B1-0B7D18B2983D}" type="sibTrans" cxnId="{A9154303-8225-4248-91DC-1B0156A35F07}">
      <dgm:prSet/>
      <dgm:spPr/>
      <dgm:t>
        <a:bodyPr/>
        <a:lstStyle/>
        <a:p>
          <a:endParaRPr lang="en-US"/>
        </a:p>
      </dgm:t>
    </dgm:pt>
    <dgm:pt modelId="{314A84CA-840C-44DD-8B97-8CCC75875690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THỜI GIAN NỘP HỒ SƠ YÊU CẦU TRẢ TIỀN BẢO HIỂM</a:t>
          </a:r>
        </a:p>
      </dgm:t>
    </dgm:pt>
    <dgm:pt modelId="{F6EE918A-B447-4DDC-B54C-AA97DAF64358}" type="parTrans" cxnId="{AF17AB4F-B57C-405B-984B-4014C6988356}">
      <dgm:prSet/>
      <dgm:spPr/>
      <dgm:t>
        <a:bodyPr/>
        <a:lstStyle/>
        <a:p>
          <a:endParaRPr lang="en-US"/>
        </a:p>
      </dgm:t>
    </dgm:pt>
    <dgm:pt modelId="{A4DF9994-67DC-4C5C-A1CC-370413B13EFF}" type="sibTrans" cxnId="{AF17AB4F-B57C-405B-984B-4014C6988356}">
      <dgm:prSet/>
      <dgm:spPr/>
      <dgm:t>
        <a:bodyPr/>
        <a:lstStyle/>
        <a:p>
          <a:endParaRPr lang="en-US"/>
        </a:p>
      </dgm:t>
    </dgm:pt>
    <dgm:pt modelId="{1C383F32-22E8-4F62-A3E0-BDC3D5F48992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CHỨNG TỪ THANH TOÁN</a:t>
          </a:r>
        </a:p>
      </dgm:t>
    </dgm:pt>
    <dgm:pt modelId="{8500F72A-2C6D-4FDF-9C1D-CA691380EB0B}" type="sibTrans" cxnId="{C4CCE57E-E871-46D6-BAD5-880252C95D22}">
      <dgm:prSet/>
      <dgm:spPr/>
      <dgm:t>
        <a:bodyPr/>
        <a:lstStyle/>
        <a:p>
          <a:endParaRPr lang="en-US"/>
        </a:p>
      </dgm:t>
    </dgm:pt>
    <dgm:pt modelId="{A7920A2F-3244-4159-AF04-6A1D38B7B317}" type="parTrans" cxnId="{C4CCE57E-E871-46D6-BAD5-880252C95D22}">
      <dgm:prSet/>
      <dgm:spPr/>
      <dgm:t>
        <a:bodyPr/>
        <a:lstStyle/>
        <a:p>
          <a:endParaRPr lang="en-US"/>
        </a:p>
      </dgm:t>
    </dgm:pt>
    <dgm:pt modelId="{50B3CE7C-E10B-4E23-BD93-03664997C932}" type="pres">
      <dgm:prSet presAssocID="{01A66772-F185-4D58-B8BB-E9370D7A7A2B}" presName="root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E9CE479-E4AE-4283-AEF1-10C1535B4324}" type="pres">
      <dgm:prSet presAssocID="{40FC4FFE-8987-4A26-B7F4-8A516F18ADAE}" presName="compNode" presStyleCnt="0"/>
      <dgm:spPr/>
    </dgm:pt>
    <dgm:pt modelId="{B59FCF02-CAD2-4D6F-9542-AD86711168CA}" type="pres">
      <dgm:prSet presAssocID="{40FC4FFE-8987-4A26-B7F4-8A516F18ADAE}" presName="iconBgRect" presStyleLbl="bgShp" presStyleIdx="0" presStyleCnt="4"/>
      <dgm:spPr/>
    </dgm:pt>
    <dgm:pt modelId="{7C175B98-93F4-4D7C-BB95-1514AB879CD5}" type="pres">
      <dgm:prSet presAssocID="{40FC4FFE-8987-4A26-B7F4-8A516F18ADAE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list">
            <a:hlinkClick xmlns:r="http://schemas.openxmlformats.org/officeDocument/2006/relationships" r:id="" action="ppaction://hlinkshowjump?jump=nextslide"/>
          </dgm14:cNvPr>
        </a:ext>
      </dgm:extLst>
    </dgm:pt>
    <dgm:pt modelId="{677A3090-5F01-43FD-9FA6-C0420AD80FD6}" type="pres">
      <dgm:prSet presAssocID="{40FC4FFE-8987-4A26-B7F4-8A516F18ADAE}" presName="spaceRect" presStyleCnt="0"/>
      <dgm:spPr/>
    </dgm:pt>
    <dgm:pt modelId="{127117FB-F8A7-4A20-A8A7-EC686DDC76D0}" type="pres">
      <dgm:prSet presAssocID="{40FC4FFE-8987-4A26-B7F4-8A516F18ADAE}" presName="textRect" presStyleLbl="revTx" presStyleIdx="0" presStyleCnt="4">
        <dgm:presLayoutVars>
          <dgm:chMax val="1"/>
          <dgm:chPref val="1"/>
        </dgm:presLayoutVars>
      </dgm:prSet>
      <dgm:spPr/>
      <dgm:t>
        <a:bodyPr/>
        <a:lstStyle/>
        <a:p>
          <a:endParaRPr lang="en-US"/>
        </a:p>
      </dgm:t>
    </dgm:pt>
    <dgm:pt modelId="{FD1EED9C-83D3-41AD-A09B-D3B36354168F}" type="pres">
      <dgm:prSet presAssocID="{5B62599A-5C9B-48E7-896E-EA782AC60C8B}" presName="sibTrans" presStyleCnt="0"/>
      <dgm:spPr/>
    </dgm:pt>
    <dgm:pt modelId="{C998AB0A-577D-44AA-A068-F634DDE7BD47}" type="pres">
      <dgm:prSet presAssocID="{49225C73-1633-42F1-AB3B-7CB183E5F8B8}" presName="compNode" presStyleCnt="0"/>
      <dgm:spPr/>
    </dgm:pt>
    <dgm:pt modelId="{BCD8CDD9-0C56-4401-ADB1-8B48DAB2C96F}" type="pres">
      <dgm:prSet presAssocID="{49225C73-1633-42F1-AB3B-7CB183E5F8B8}" presName="iconBgRect" presStyleLbl="bgShp" presStyleIdx="1" presStyleCnt="4"/>
      <dgm:spPr>
        <a:solidFill>
          <a:schemeClr val="accent1">
            <a:lumMod val="60000"/>
            <a:lumOff val="40000"/>
          </a:schemeClr>
        </a:solidFill>
      </dgm:spPr>
    </dgm:pt>
    <dgm:pt modelId="{DB4CA7C4-FCA1-4127-B20A-2A5C031A3CF4}" type="pres">
      <dgm:prSet presAssocID="{49225C73-1633-42F1-AB3B-7CB183E5F8B8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edical">
            <a:hlinkClick xmlns:r="http://schemas.openxmlformats.org/officeDocument/2006/relationships" r:id="rId5" action="ppaction://hlinksldjump"/>
          </dgm14:cNvPr>
        </a:ext>
      </dgm:extLst>
    </dgm:pt>
    <dgm:pt modelId="{9B0C8FBF-0BDD-48A5-967E-F3FE71659F6A}" type="pres">
      <dgm:prSet presAssocID="{49225C73-1633-42F1-AB3B-7CB183E5F8B8}" presName="spaceRect" presStyleCnt="0"/>
      <dgm:spPr/>
    </dgm:pt>
    <dgm:pt modelId="{7E6FE37A-5DB0-4899-9FCB-0CE39BC185F8}" type="pres">
      <dgm:prSet presAssocID="{49225C73-1633-42F1-AB3B-7CB183E5F8B8}" presName="textRect" presStyleLbl="revTx" presStyleIdx="1" presStyleCnt="4">
        <dgm:presLayoutVars>
          <dgm:chMax val="1"/>
          <dgm:chPref val="1"/>
        </dgm:presLayoutVars>
      </dgm:prSet>
      <dgm:spPr/>
      <dgm:t>
        <a:bodyPr/>
        <a:lstStyle/>
        <a:p>
          <a:endParaRPr lang="en-US"/>
        </a:p>
      </dgm:t>
    </dgm:pt>
    <dgm:pt modelId="{5A266296-0042-402F-92EF-D59AB148E92E}" type="pres">
      <dgm:prSet presAssocID="{9646853A-8964-4519-A5B1-0B7D18B2983D}" presName="sibTrans" presStyleCnt="0"/>
      <dgm:spPr/>
    </dgm:pt>
    <dgm:pt modelId="{ECFA770B-DE2C-4683-A038-58D0FE44BC27}" type="pres">
      <dgm:prSet presAssocID="{1C383F32-22E8-4F62-A3E0-BDC3D5F48992}" presName="compNode" presStyleCnt="0"/>
      <dgm:spPr/>
    </dgm:pt>
    <dgm:pt modelId="{FF93E135-77D6-48A0-8871-9BC93D705D06}" type="pres">
      <dgm:prSet presAssocID="{1C383F32-22E8-4F62-A3E0-BDC3D5F48992}" presName="iconBgRect" presStyleLbl="bgShp" presStyleIdx="2" presStyleCnt="4"/>
      <dgm:spPr/>
    </dgm:pt>
    <dgm:pt modelId="{39509775-983E-4110-B989-EE2CD6514BE0}" type="pres">
      <dgm:prSet presAssocID="{1C383F32-22E8-4F62-A3E0-BDC3D5F48992}" presName="iconRect" presStyleLbl="node1" presStyleIdx="2" presStyleCnt="4"/>
      <dgm:spPr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ontract">
            <a:hlinkClick xmlns:r="http://schemas.openxmlformats.org/officeDocument/2006/relationships" r:id="rId8" action="ppaction://hlinksldjump"/>
          </dgm14:cNvPr>
        </a:ext>
      </dgm:extLst>
    </dgm:pt>
    <dgm:pt modelId="{493B43B2-705C-4AE5-8A77-D8DEEDA1B5CF}" type="pres">
      <dgm:prSet presAssocID="{1C383F32-22E8-4F62-A3E0-BDC3D5F48992}" presName="spaceRect" presStyleCnt="0"/>
      <dgm:spPr/>
    </dgm:pt>
    <dgm:pt modelId="{1AEDC777-00B3-41D7-9AE1-23D741E941C3}" type="pres">
      <dgm:prSet presAssocID="{1C383F32-22E8-4F62-A3E0-BDC3D5F48992}" presName="textRect" presStyleLbl="revTx" presStyleIdx="2" presStyleCnt="4" custScaleX="136012">
        <dgm:presLayoutVars>
          <dgm:chMax val="1"/>
          <dgm:chPref val="1"/>
        </dgm:presLayoutVars>
      </dgm:prSet>
      <dgm:spPr/>
      <dgm:t>
        <a:bodyPr/>
        <a:lstStyle/>
        <a:p>
          <a:endParaRPr lang="en-US"/>
        </a:p>
      </dgm:t>
    </dgm:pt>
    <dgm:pt modelId="{A9563EDD-050E-485D-A393-18663F3FAA08}" type="pres">
      <dgm:prSet presAssocID="{8500F72A-2C6D-4FDF-9C1D-CA691380EB0B}" presName="sibTrans" presStyleCnt="0"/>
      <dgm:spPr/>
    </dgm:pt>
    <dgm:pt modelId="{B280E468-20E2-4093-AD42-BBA572DB22E7}" type="pres">
      <dgm:prSet presAssocID="{314A84CA-840C-44DD-8B97-8CCC75875690}" presName="compNode" presStyleCnt="0"/>
      <dgm:spPr/>
    </dgm:pt>
    <dgm:pt modelId="{18F7CB59-1A04-4120-ABBF-B19EFDD2861B}" type="pres">
      <dgm:prSet presAssocID="{314A84CA-840C-44DD-8B97-8CCC75875690}" presName="iconBgRect" presStyleLbl="bgShp" presStyleIdx="3" presStyleCnt="4"/>
      <dgm:spPr/>
    </dgm:pt>
    <dgm:pt modelId="{5F3E9A2E-3FE5-4623-BF95-BD6E9B5A9866}" type="pres">
      <dgm:prSet presAssocID="{314A84CA-840C-44DD-8B97-8CCC75875690}" presName="iconRect" presStyleLbl="node1" presStyleIdx="3" presStyleCnt="4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topwatch">
            <a:hlinkClick xmlns:r="http://schemas.openxmlformats.org/officeDocument/2006/relationships" r:id="rId11" action="ppaction://hlinksldjump"/>
          </dgm14:cNvPr>
        </a:ext>
      </dgm:extLst>
    </dgm:pt>
    <dgm:pt modelId="{5E1349B4-4C48-4BA5-832E-93C1AABD3C0B}" type="pres">
      <dgm:prSet presAssocID="{314A84CA-840C-44DD-8B97-8CCC75875690}" presName="spaceRect" presStyleCnt="0"/>
      <dgm:spPr/>
    </dgm:pt>
    <dgm:pt modelId="{3E9DFE4F-2655-4E97-8CB7-746EE170FFA7}" type="pres">
      <dgm:prSet presAssocID="{314A84CA-840C-44DD-8B97-8CCC75875690}" presName="textRect" presStyleLbl="revTx" presStyleIdx="3" presStyleCnt="4">
        <dgm:presLayoutVars>
          <dgm:chMax val="1"/>
          <dgm:chPref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496FC70-DB8B-48D4-98DE-DD2856E389EE}" type="presOf" srcId="{1C383F32-22E8-4F62-A3E0-BDC3D5F48992}" destId="{1AEDC777-00B3-41D7-9AE1-23D741E941C3}" srcOrd="0" destOrd="0" presId="urn:microsoft.com/office/officeart/2018/5/layout/IconCircleLabelList"/>
    <dgm:cxn modelId="{355227E3-55E0-4343-BC8D-FC0EB1694F48}" type="presOf" srcId="{40FC4FFE-8987-4A26-B7F4-8A516F18ADAE}" destId="{127117FB-F8A7-4A20-A8A7-EC686DDC76D0}" srcOrd="0" destOrd="0" presId="urn:microsoft.com/office/officeart/2018/5/layout/IconCircleLabelList"/>
    <dgm:cxn modelId="{DB9A70D4-ED06-4BB5-866F-7EC8ABB892B4}" type="presOf" srcId="{314A84CA-840C-44DD-8B97-8CCC75875690}" destId="{3E9DFE4F-2655-4E97-8CB7-746EE170FFA7}" srcOrd="0" destOrd="0" presId="urn:microsoft.com/office/officeart/2018/5/layout/IconCircleLabelList"/>
    <dgm:cxn modelId="{C7AD8469-3C68-4AF9-AB82-79B0043AA120}" srcId="{01A66772-F185-4D58-B8BB-E9370D7A7A2B}" destId="{40FC4FFE-8987-4A26-B7F4-8A516F18ADAE}" srcOrd="0" destOrd="0" parTransId="{CAD7EF86-FB23-41F6-BF42-040B36DEFDB1}" sibTransId="{5B62599A-5C9B-48E7-896E-EA782AC60C8B}"/>
    <dgm:cxn modelId="{A9154303-8225-4248-91DC-1B0156A35F07}" srcId="{01A66772-F185-4D58-B8BB-E9370D7A7A2B}" destId="{49225C73-1633-42F1-AB3B-7CB183E5F8B8}" srcOrd="1" destOrd="0" parTransId="{1A0E2090-1D4F-438A-8766-B6030CE01ADD}" sibTransId="{9646853A-8964-4519-A5B1-0B7D18B2983D}"/>
    <dgm:cxn modelId="{AF17AB4F-B57C-405B-984B-4014C6988356}" srcId="{01A66772-F185-4D58-B8BB-E9370D7A7A2B}" destId="{314A84CA-840C-44DD-8B97-8CCC75875690}" srcOrd="3" destOrd="0" parTransId="{F6EE918A-B447-4DDC-B54C-AA97DAF64358}" sibTransId="{A4DF9994-67DC-4C5C-A1CC-370413B13EFF}"/>
    <dgm:cxn modelId="{7A710F69-5154-4855-ACF5-BC7C1BF85A80}" type="presOf" srcId="{49225C73-1633-42F1-AB3B-7CB183E5F8B8}" destId="{7E6FE37A-5DB0-4899-9FCB-0CE39BC185F8}" srcOrd="0" destOrd="0" presId="urn:microsoft.com/office/officeart/2018/5/layout/IconCircleLabelList"/>
    <dgm:cxn modelId="{676D3A6A-6EA7-4483-BB12-0BD4A7D7AF9D}" type="presOf" srcId="{01A66772-F185-4D58-B8BB-E9370D7A7A2B}" destId="{50B3CE7C-E10B-4E23-BD93-03664997C932}" srcOrd="0" destOrd="0" presId="urn:microsoft.com/office/officeart/2018/5/layout/IconCircleLabelList"/>
    <dgm:cxn modelId="{C4CCE57E-E871-46D6-BAD5-880252C95D22}" srcId="{01A66772-F185-4D58-B8BB-E9370D7A7A2B}" destId="{1C383F32-22E8-4F62-A3E0-BDC3D5F48992}" srcOrd="2" destOrd="0" parTransId="{A7920A2F-3244-4159-AF04-6A1D38B7B317}" sibTransId="{8500F72A-2C6D-4FDF-9C1D-CA691380EB0B}"/>
    <dgm:cxn modelId="{555498CB-3ED1-404E-A25F-EB243EFC5FB1}" type="presParOf" srcId="{50B3CE7C-E10B-4E23-BD93-03664997C932}" destId="{DE9CE479-E4AE-4283-AEF1-10C1535B4324}" srcOrd="0" destOrd="0" presId="urn:microsoft.com/office/officeart/2018/5/layout/IconCircleLabelList"/>
    <dgm:cxn modelId="{11F12D49-CD08-4D50-BD13-3ECBC3A476A4}" type="presParOf" srcId="{DE9CE479-E4AE-4283-AEF1-10C1535B4324}" destId="{B59FCF02-CAD2-4D6F-9542-AD86711168CA}" srcOrd="0" destOrd="0" presId="urn:microsoft.com/office/officeart/2018/5/layout/IconCircleLabelList"/>
    <dgm:cxn modelId="{F443A659-540B-487B-97F9-49219CF60D6B}" type="presParOf" srcId="{DE9CE479-E4AE-4283-AEF1-10C1535B4324}" destId="{7C175B98-93F4-4D7C-BB95-1514AB879CD5}" srcOrd="1" destOrd="0" presId="urn:microsoft.com/office/officeart/2018/5/layout/IconCircleLabelList"/>
    <dgm:cxn modelId="{A503D7AB-7D64-4163-93B5-1CEEDAE81823}" type="presParOf" srcId="{DE9CE479-E4AE-4283-AEF1-10C1535B4324}" destId="{677A3090-5F01-43FD-9FA6-C0420AD80FD6}" srcOrd="2" destOrd="0" presId="urn:microsoft.com/office/officeart/2018/5/layout/IconCircleLabelList"/>
    <dgm:cxn modelId="{780188ED-7DCE-45BB-B6AF-91BE48969612}" type="presParOf" srcId="{DE9CE479-E4AE-4283-AEF1-10C1535B4324}" destId="{127117FB-F8A7-4A20-A8A7-EC686DDC76D0}" srcOrd="3" destOrd="0" presId="urn:microsoft.com/office/officeart/2018/5/layout/IconCircleLabelList"/>
    <dgm:cxn modelId="{155719F8-A89B-4E96-BC49-C48BC717F480}" type="presParOf" srcId="{50B3CE7C-E10B-4E23-BD93-03664997C932}" destId="{FD1EED9C-83D3-41AD-A09B-D3B36354168F}" srcOrd="1" destOrd="0" presId="urn:microsoft.com/office/officeart/2018/5/layout/IconCircleLabelList"/>
    <dgm:cxn modelId="{2772E199-56B0-4310-A55E-67D00CA3E59E}" type="presParOf" srcId="{50B3CE7C-E10B-4E23-BD93-03664997C932}" destId="{C998AB0A-577D-44AA-A068-F634DDE7BD47}" srcOrd="2" destOrd="0" presId="urn:microsoft.com/office/officeart/2018/5/layout/IconCircleLabelList"/>
    <dgm:cxn modelId="{4E351D18-D97F-4B92-A608-2E9600B91C28}" type="presParOf" srcId="{C998AB0A-577D-44AA-A068-F634DDE7BD47}" destId="{BCD8CDD9-0C56-4401-ADB1-8B48DAB2C96F}" srcOrd="0" destOrd="0" presId="urn:microsoft.com/office/officeart/2018/5/layout/IconCircleLabelList"/>
    <dgm:cxn modelId="{B3DC724C-4569-4E9D-BD5A-49E4CD991FD0}" type="presParOf" srcId="{C998AB0A-577D-44AA-A068-F634DDE7BD47}" destId="{DB4CA7C4-FCA1-4127-B20A-2A5C031A3CF4}" srcOrd="1" destOrd="0" presId="urn:microsoft.com/office/officeart/2018/5/layout/IconCircleLabelList"/>
    <dgm:cxn modelId="{AD1AB552-CCE0-4911-BB9E-5D4A60B21F4F}" type="presParOf" srcId="{C998AB0A-577D-44AA-A068-F634DDE7BD47}" destId="{9B0C8FBF-0BDD-48A5-967E-F3FE71659F6A}" srcOrd="2" destOrd="0" presId="urn:microsoft.com/office/officeart/2018/5/layout/IconCircleLabelList"/>
    <dgm:cxn modelId="{8558F796-2D01-40FE-A21A-7530EEBC3BC3}" type="presParOf" srcId="{C998AB0A-577D-44AA-A068-F634DDE7BD47}" destId="{7E6FE37A-5DB0-4899-9FCB-0CE39BC185F8}" srcOrd="3" destOrd="0" presId="urn:microsoft.com/office/officeart/2018/5/layout/IconCircleLabelList"/>
    <dgm:cxn modelId="{1532E2BE-82E9-40A4-A6F7-40B60FC879AE}" type="presParOf" srcId="{50B3CE7C-E10B-4E23-BD93-03664997C932}" destId="{5A266296-0042-402F-92EF-D59AB148E92E}" srcOrd="3" destOrd="0" presId="urn:microsoft.com/office/officeart/2018/5/layout/IconCircleLabelList"/>
    <dgm:cxn modelId="{3A7F4DB9-1469-4F58-B633-24B7EEE084D1}" type="presParOf" srcId="{50B3CE7C-E10B-4E23-BD93-03664997C932}" destId="{ECFA770B-DE2C-4683-A038-58D0FE44BC27}" srcOrd="4" destOrd="0" presId="urn:microsoft.com/office/officeart/2018/5/layout/IconCircleLabelList"/>
    <dgm:cxn modelId="{91311827-CDAC-4BA8-B4A3-117AFD1CEE2D}" type="presParOf" srcId="{ECFA770B-DE2C-4683-A038-58D0FE44BC27}" destId="{FF93E135-77D6-48A0-8871-9BC93D705D06}" srcOrd="0" destOrd="0" presId="urn:microsoft.com/office/officeart/2018/5/layout/IconCircleLabelList"/>
    <dgm:cxn modelId="{83B7CA40-11B7-4507-8422-A40F02D469B2}" type="presParOf" srcId="{ECFA770B-DE2C-4683-A038-58D0FE44BC27}" destId="{39509775-983E-4110-B989-EE2CD6514BE0}" srcOrd="1" destOrd="0" presId="urn:microsoft.com/office/officeart/2018/5/layout/IconCircleLabelList"/>
    <dgm:cxn modelId="{A44BB251-01EB-4DEF-A28C-6D495183E4DC}" type="presParOf" srcId="{ECFA770B-DE2C-4683-A038-58D0FE44BC27}" destId="{493B43B2-705C-4AE5-8A77-D8DEEDA1B5CF}" srcOrd="2" destOrd="0" presId="urn:microsoft.com/office/officeart/2018/5/layout/IconCircleLabelList"/>
    <dgm:cxn modelId="{1EFA52DF-3C80-4DAA-BED6-AFE2F81796B2}" type="presParOf" srcId="{ECFA770B-DE2C-4683-A038-58D0FE44BC27}" destId="{1AEDC777-00B3-41D7-9AE1-23D741E941C3}" srcOrd="3" destOrd="0" presId="urn:microsoft.com/office/officeart/2018/5/layout/IconCircleLabelList"/>
    <dgm:cxn modelId="{41D40932-108F-43B8-8293-9B27E058E702}" type="presParOf" srcId="{50B3CE7C-E10B-4E23-BD93-03664997C932}" destId="{A9563EDD-050E-485D-A393-18663F3FAA08}" srcOrd="5" destOrd="0" presId="urn:microsoft.com/office/officeart/2018/5/layout/IconCircleLabelList"/>
    <dgm:cxn modelId="{BBAED6FD-BC35-49D9-A5FC-743D66BFA457}" type="presParOf" srcId="{50B3CE7C-E10B-4E23-BD93-03664997C932}" destId="{B280E468-20E2-4093-AD42-BBA572DB22E7}" srcOrd="6" destOrd="0" presId="urn:microsoft.com/office/officeart/2018/5/layout/IconCircleLabelList"/>
    <dgm:cxn modelId="{DB7B1C68-D928-4E48-BF1A-C26DB9E818DA}" type="presParOf" srcId="{B280E468-20E2-4093-AD42-BBA572DB22E7}" destId="{18F7CB59-1A04-4120-ABBF-B19EFDD2861B}" srcOrd="0" destOrd="0" presId="urn:microsoft.com/office/officeart/2018/5/layout/IconCircleLabelList"/>
    <dgm:cxn modelId="{1821DF65-AAC4-40E9-8439-99EC2BCB6BD0}" type="presParOf" srcId="{B280E468-20E2-4093-AD42-BBA572DB22E7}" destId="{5F3E9A2E-3FE5-4623-BF95-BD6E9B5A9866}" srcOrd="1" destOrd="0" presId="urn:microsoft.com/office/officeart/2018/5/layout/IconCircleLabelList"/>
    <dgm:cxn modelId="{525442F6-0D7A-4EFE-88B8-E63321C603C6}" type="presParOf" srcId="{B280E468-20E2-4093-AD42-BBA572DB22E7}" destId="{5E1349B4-4C48-4BA5-832E-93C1AABD3C0B}" srcOrd="2" destOrd="0" presId="urn:microsoft.com/office/officeart/2018/5/layout/IconCircleLabelList"/>
    <dgm:cxn modelId="{85A2906F-D91B-4D51-BB79-2A73BAC74693}" type="presParOf" srcId="{B280E468-20E2-4093-AD42-BBA572DB22E7}" destId="{3E9DFE4F-2655-4E97-8CB7-746EE170FFA7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05626EC3-961F-4C09-930D-17FE341A347C}" type="doc">
      <dgm:prSet loTypeId="urn:microsoft.com/office/officeart/2005/8/layout/vList2" loCatId="list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en-US"/>
        </a:p>
      </dgm:t>
    </dgm:pt>
    <dgm:pt modelId="{A3775A78-8B55-4CB0-ACFE-BA42149D9B3F}">
      <dgm:prSet phldrT="[Text]" custT="1"/>
      <dgm:spPr/>
      <dgm:t>
        <a:bodyPr/>
        <a:lstStyle/>
        <a:p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Người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được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bảo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hiểm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điền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Giấy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yêu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cầu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trả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tiền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bồi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thường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do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Bảo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Minh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cung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cấp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lưu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ý:</a:t>
          </a:r>
        </a:p>
      </dgm:t>
    </dgm:pt>
    <dgm:pt modelId="{C18D0E1C-D319-469E-9E48-1ACBB81C5FA7}" type="parTrans" cxnId="{A0F3117D-7FD5-4A6D-960E-8CBBEDEB8173}">
      <dgm:prSet/>
      <dgm:spPr/>
      <dgm:t>
        <a:bodyPr/>
        <a:lstStyle/>
        <a:p>
          <a:endParaRPr lang="en-US"/>
        </a:p>
      </dgm:t>
    </dgm:pt>
    <dgm:pt modelId="{C77038C6-9FD9-4B96-8FEB-63ED6E79CA49}" type="sibTrans" cxnId="{A0F3117D-7FD5-4A6D-960E-8CBBEDEB8173}">
      <dgm:prSet/>
      <dgm:spPr/>
      <dgm:t>
        <a:bodyPr/>
        <a:lstStyle/>
        <a:p>
          <a:endParaRPr lang="en-US"/>
        </a:p>
      </dgm:t>
    </dgm:pt>
    <dgm:pt modelId="{4F290192-61E8-4047-B144-0217C7FDC1DF}">
      <dgm:prSet phldrT="[Text]" custT="1"/>
      <dgm:spPr/>
      <dgm:t>
        <a:bodyPr/>
        <a:lstStyle/>
        <a:p>
          <a:pPr marL="171450" indent="-457200" defTabSz="844550">
            <a:lnSpc>
              <a:spcPct val="150000"/>
            </a:lnSpc>
            <a:spcBef>
              <a:spcPct val="0"/>
            </a:spcBef>
            <a:spcAft>
              <a:spcPts val="0"/>
            </a:spcAft>
            <a:buFont typeface="Arial" panose="020B0604020202020204" pitchFamily="34" charset="0"/>
            <a:buChar char="•"/>
          </a:pP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Thông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tin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cá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nhân</a:t>
          </a:r>
          <a:endParaRPr lang="en-US" sz="19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86AF202-5E92-4585-9985-5E019C6AF9A6}" type="parTrans" cxnId="{BAA35297-1917-43DC-98E9-4F4BC49EDEDC}">
      <dgm:prSet/>
      <dgm:spPr/>
      <dgm:t>
        <a:bodyPr/>
        <a:lstStyle/>
        <a:p>
          <a:endParaRPr lang="en-US"/>
        </a:p>
      </dgm:t>
    </dgm:pt>
    <dgm:pt modelId="{EA1A250F-5AC4-4F3B-AE49-76AF93677537}" type="sibTrans" cxnId="{BAA35297-1917-43DC-98E9-4F4BC49EDEDC}">
      <dgm:prSet/>
      <dgm:spPr/>
      <dgm:t>
        <a:bodyPr/>
        <a:lstStyle/>
        <a:p>
          <a:endParaRPr lang="en-US"/>
        </a:p>
      </dgm:t>
    </dgm:pt>
    <dgm:pt modelId="{F9990CB4-E5AB-4EAC-B6BE-410276A5F4FE}">
      <dgm:prSet custT="1"/>
      <dgm:spPr/>
      <dgm:t>
        <a:bodyPr/>
        <a:lstStyle/>
        <a:p>
          <a:pPr marL="171450" indent="-457200" defTabSz="844550">
            <a:lnSpc>
              <a:spcPct val="150000"/>
            </a:lnSpc>
            <a:spcBef>
              <a:spcPct val="0"/>
            </a:spcBef>
            <a:spcAft>
              <a:spcPts val="0"/>
            </a:spcAft>
            <a:buFont typeface="Arial" panose="020B0604020202020204" pitchFamily="34" charset="0"/>
            <a:buChar char="•"/>
          </a:pPr>
          <a:r>
            <a:rPr lang="en-US" sz="1900" dirty="0" err="1">
              <a:latin typeface="Arial" panose="020B0604020202020204" pitchFamily="34" charset="0"/>
              <a:cs typeface="Arial" panose="020B0604020202020204" pitchFamily="34" charset="0"/>
            </a:rPr>
            <a:t>Ký</a:t>
          </a:r>
          <a:r>
            <a:rPr lang="en-US" sz="19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xác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nhận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của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Đại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diện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CQ/ĐV (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Người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đã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đăng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kí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mẫu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chữ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kí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với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Bảo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Minh)</a:t>
          </a:r>
          <a:endParaRPr lang="en-US" sz="19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57D5549-59C5-462E-88CF-6994C18C8CE0}" type="parTrans" cxnId="{3B3649CF-7919-4995-89C1-F59DB6B2EF64}">
      <dgm:prSet/>
      <dgm:spPr/>
      <dgm:t>
        <a:bodyPr/>
        <a:lstStyle/>
        <a:p>
          <a:endParaRPr lang="en-US"/>
        </a:p>
      </dgm:t>
    </dgm:pt>
    <dgm:pt modelId="{A4C4490E-4CF7-4EA9-87D8-A7AE55C76E36}" type="sibTrans" cxnId="{3B3649CF-7919-4995-89C1-F59DB6B2EF64}">
      <dgm:prSet/>
      <dgm:spPr/>
      <dgm:t>
        <a:bodyPr/>
        <a:lstStyle/>
        <a:p>
          <a:endParaRPr lang="en-US"/>
        </a:p>
      </dgm:t>
    </dgm:pt>
    <dgm:pt modelId="{A1726006-D7B9-4DF1-93C1-5A18B8B2B62A}">
      <dgm:prSet phldrT="[Text]" custT="1"/>
      <dgm:spPr/>
      <dgm:t>
        <a:bodyPr/>
        <a:lstStyle/>
        <a:p>
          <a:pPr marL="171450" indent="-457200" defTabSz="844550">
            <a:lnSpc>
              <a:spcPct val="150000"/>
            </a:lnSpc>
            <a:spcBef>
              <a:spcPct val="0"/>
            </a:spcBef>
            <a:spcAft>
              <a:spcPts val="0"/>
            </a:spcAft>
            <a:buFont typeface="Arial" panose="020B0604020202020204" pitchFamily="34" charset="0"/>
            <a:buChar char="•"/>
          </a:pP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Quyền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lợi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bảo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hiểm</a:t>
          </a:r>
          <a:endParaRPr lang="en-US" sz="19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2236E66-6D51-4818-945C-8659DB9821C9}" type="parTrans" cxnId="{5257D232-137E-4862-A788-1FD0AB70BC34}">
      <dgm:prSet/>
      <dgm:spPr/>
    </dgm:pt>
    <dgm:pt modelId="{ACCE327D-ECAA-4ADF-B7E5-08A76A78E29D}" type="sibTrans" cxnId="{5257D232-137E-4862-A788-1FD0AB70BC34}">
      <dgm:prSet/>
      <dgm:spPr/>
    </dgm:pt>
    <dgm:pt modelId="{8360EA9F-30E3-46D8-980C-23F65429C1CA}">
      <dgm:prSet phldrT="[Text]" custT="1"/>
      <dgm:spPr/>
      <dgm:t>
        <a:bodyPr/>
        <a:lstStyle/>
        <a:p>
          <a:pPr marL="171450" indent="-457200" defTabSz="844550">
            <a:lnSpc>
              <a:spcPct val="150000"/>
            </a:lnSpc>
            <a:spcBef>
              <a:spcPct val="0"/>
            </a:spcBef>
            <a:spcAft>
              <a:spcPts val="0"/>
            </a:spcAft>
            <a:buFont typeface="Arial" panose="020B0604020202020204" pitchFamily="34" charset="0"/>
            <a:buChar char="•"/>
          </a:pP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Ký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và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ghi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rõ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họ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tên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người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yêu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cầu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bồi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thường</a:t>
          </a:r>
          <a:endParaRPr lang="en-US" sz="19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4157EBA-A805-4984-B1B4-5E4D64893D89}" type="parTrans" cxnId="{61BF31F0-0F08-4F4F-93A6-FC2873CF2454}">
      <dgm:prSet/>
      <dgm:spPr/>
    </dgm:pt>
    <dgm:pt modelId="{C01D5F84-995C-48BC-9BE0-8A05843F8AA3}" type="sibTrans" cxnId="{61BF31F0-0F08-4F4F-93A6-FC2873CF2454}">
      <dgm:prSet/>
      <dgm:spPr/>
    </dgm:pt>
    <dgm:pt modelId="{F0E7DEA4-51E7-4354-805D-7050B23FA7B8}">
      <dgm:prSet phldrT="[Text]" custT="1"/>
      <dgm:spPr/>
      <dgm:t>
        <a:bodyPr/>
        <a:lstStyle/>
        <a:p>
          <a:pPr marL="171450" indent="-457200" defTabSz="844550">
            <a:lnSpc>
              <a:spcPct val="150000"/>
            </a:lnSpc>
            <a:spcBef>
              <a:spcPct val="0"/>
            </a:spcBef>
            <a:spcAft>
              <a:spcPts val="0"/>
            </a:spcAft>
            <a:buFont typeface="Arial" panose="020B0604020202020204" pitchFamily="34" charset="0"/>
            <a:buChar char="•"/>
          </a:pP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Thông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tin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yêu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cầu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giải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quyết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quyền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lợi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bảo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hiểm</a:t>
          </a:r>
          <a:endParaRPr lang="en-US" sz="19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AE8BCFD-B047-4450-9D1C-D1A987BA29E6}" type="parTrans" cxnId="{434DCE8A-6E2A-4F8E-89B2-75B986EBFD27}">
      <dgm:prSet/>
      <dgm:spPr/>
    </dgm:pt>
    <dgm:pt modelId="{889E2D60-6FF3-445C-95A0-CD6644ABE03F}" type="sibTrans" cxnId="{434DCE8A-6E2A-4F8E-89B2-75B986EBFD27}">
      <dgm:prSet/>
      <dgm:spPr/>
    </dgm:pt>
    <dgm:pt modelId="{20570924-0395-4486-BECE-2136B6138CA0}">
      <dgm:prSet phldrT="[Text]" custT="1"/>
      <dgm:spPr/>
      <dgm:t>
        <a:bodyPr/>
        <a:lstStyle/>
        <a:p>
          <a:pPr marL="171450" indent="-457200" defTabSz="844550">
            <a:lnSpc>
              <a:spcPct val="150000"/>
            </a:lnSpc>
            <a:spcBef>
              <a:spcPct val="0"/>
            </a:spcBef>
            <a:spcAft>
              <a:spcPts val="0"/>
            </a:spcAft>
            <a:buFont typeface="Arial" panose="020B0604020202020204" pitchFamily="34" charset="0"/>
            <a:buChar char="•"/>
          </a:pP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Thông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tin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thanh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toán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: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ghi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rõ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tên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chủ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TK,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số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tài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khoản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và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Ngân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hàng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mở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TK</a:t>
          </a:r>
          <a:endParaRPr lang="en-US" sz="19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8413DE6-3E86-4B12-A44D-D696F223B55A}" type="parTrans" cxnId="{35D86ACB-3BF8-4335-A1C9-98022C4B424D}">
      <dgm:prSet/>
      <dgm:spPr/>
    </dgm:pt>
    <dgm:pt modelId="{4C9AAC85-97E9-4CBD-A8C0-335183357361}" type="sibTrans" cxnId="{35D86ACB-3BF8-4335-A1C9-98022C4B424D}">
      <dgm:prSet/>
      <dgm:spPr/>
    </dgm:pt>
    <dgm:pt modelId="{D00C76BF-F691-428C-9559-04BCABF26EA4}">
      <dgm:prSet phldrT="[Text]" custT="1"/>
      <dgm:spPr/>
      <dgm:t>
        <a:bodyPr/>
        <a:lstStyle/>
        <a:p>
          <a:pPr marL="171450" indent="-457200" defTabSz="844550">
            <a:lnSpc>
              <a:spcPct val="150000"/>
            </a:lnSpc>
            <a:spcBef>
              <a:spcPct val="0"/>
            </a:spcBef>
            <a:spcAft>
              <a:spcPts val="0"/>
            </a:spcAft>
            <a:buFont typeface="Arial" panose="020B0604020202020204" pitchFamily="34" charset="0"/>
            <a:buChar char="•"/>
          </a:pP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Chứng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từ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đi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kèm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: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tích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vào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các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chứng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từ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y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tế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có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trong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HS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và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liệt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kê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các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hóa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đơn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–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số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tiền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tương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ứng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tổng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cộng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số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tiền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yêu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cầu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bồi</a:t>
          </a:r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thường</a:t>
          </a:r>
          <a:endParaRPr lang="en-US" sz="19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B1FC424-559F-4F63-81A4-2852344FD740}" type="parTrans" cxnId="{7F3F0DF0-47F7-487B-A3F7-2DC09BF551B4}">
      <dgm:prSet/>
      <dgm:spPr/>
    </dgm:pt>
    <dgm:pt modelId="{E3FADA44-A81D-46FF-B165-55724E0621B6}" type="sibTrans" cxnId="{7F3F0DF0-47F7-487B-A3F7-2DC09BF551B4}">
      <dgm:prSet/>
      <dgm:spPr/>
    </dgm:pt>
    <dgm:pt modelId="{2BBF39B6-EE94-4311-A878-D746A848466F}" type="pres">
      <dgm:prSet presAssocID="{05626EC3-961F-4C09-930D-17FE341A347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3EFBE2E-BD1E-430A-B5CB-436DB8CD7040}" type="pres">
      <dgm:prSet presAssocID="{A3775A78-8B55-4CB0-ACFE-BA42149D9B3F}" presName="parentText" presStyleLbl="node1" presStyleIdx="0" presStyleCnt="1" custScaleY="6805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177685A-0BBB-4FF1-B86D-6ED7C2AE5D30}" type="pres">
      <dgm:prSet presAssocID="{A3775A78-8B55-4CB0-ACFE-BA42149D9B3F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1BF31F0-0F08-4F4F-93A6-FC2873CF2454}" srcId="{A3775A78-8B55-4CB0-ACFE-BA42149D9B3F}" destId="{8360EA9F-30E3-46D8-980C-23F65429C1CA}" srcOrd="5" destOrd="0" parTransId="{E4157EBA-A805-4984-B1B4-5E4D64893D89}" sibTransId="{C01D5F84-995C-48BC-9BE0-8A05843F8AA3}"/>
    <dgm:cxn modelId="{35D86ACB-3BF8-4335-A1C9-98022C4B424D}" srcId="{A3775A78-8B55-4CB0-ACFE-BA42149D9B3F}" destId="{20570924-0395-4486-BECE-2136B6138CA0}" srcOrd="3" destOrd="0" parTransId="{48413DE6-3E86-4B12-A44D-D696F223B55A}" sibTransId="{4C9AAC85-97E9-4CBD-A8C0-335183357361}"/>
    <dgm:cxn modelId="{D529B30A-FEDC-4F76-8D71-B9B9B0B55A7C}" type="presOf" srcId="{A3775A78-8B55-4CB0-ACFE-BA42149D9B3F}" destId="{53EFBE2E-BD1E-430A-B5CB-436DB8CD7040}" srcOrd="0" destOrd="0" presId="urn:microsoft.com/office/officeart/2005/8/layout/vList2"/>
    <dgm:cxn modelId="{605FDE6E-9B82-4901-86EB-BE0FF2031454}" type="presOf" srcId="{05626EC3-961F-4C09-930D-17FE341A347C}" destId="{2BBF39B6-EE94-4311-A878-D746A848466F}" srcOrd="0" destOrd="0" presId="urn:microsoft.com/office/officeart/2005/8/layout/vList2"/>
    <dgm:cxn modelId="{7F3F0DF0-47F7-487B-A3F7-2DC09BF551B4}" srcId="{A3775A78-8B55-4CB0-ACFE-BA42149D9B3F}" destId="{D00C76BF-F691-428C-9559-04BCABF26EA4}" srcOrd="4" destOrd="0" parTransId="{7B1FC424-559F-4F63-81A4-2852344FD740}" sibTransId="{E3FADA44-A81D-46FF-B165-55724E0621B6}"/>
    <dgm:cxn modelId="{5257D232-137E-4862-A788-1FD0AB70BC34}" srcId="{A3775A78-8B55-4CB0-ACFE-BA42149D9B3F}" destId="{A1726006-D7B9-4DF1-93C1-5A18B8B2B62A}" srcOrd="1" destOrd="0" parTransId="{02236E66-6D51-4818-945C-8659DB9821C9}" sibTransId="{ACCE327D-ECAA-4ADF-B7E5-08A76A78E29D}"/>
    <dgm:cxn modelId="{BAA35297-1917-43DC-98E9-4F4BC49EDEDC}" srcId="{A3775A78-8B55-4CB0-ACFE-BA42149D9B3F}" destId="{4F290192-61E8-4047-B144-0217C7FDC1DF}" srcOrd="0" destOrd="0" parTransId="{686AF202-5E92-4585-9985-5E019C6AF9A6}" sibTransId="{EA1A250F-5AC4-4F3B-AE49-76AF93677537}"/>
    <dgm:cxn modelId="{C5010CE8-4485-44AD-8B6B-48BF207AB70C}" type="presOf" srcId="{D00C76BF-F691-428C-9559-04BCABF26EA4}" destId="{A177685A-0BBB-4FF1-B86D-6ED7C2AE5D30}" srcOrd="0" destOrd="4" presId="urn:microsoft.com/office/officeart/2005/8/layout/vList2"/>
    <dgm:cxn modelId="{434DCE8A-6E2A-4F8E-89B2-75B986EBFD27}" srcId="{A3775A78-8B55-4CB0-ACFE-BA42149D9B3F}" destId="{F0E7DEA4-51E7-4354-805D-7050B23FA7B8}" srcOrd="2" destOrd="0" parTransId="{5AE8BCFD-B047-4450-9D1C-D1A987BA29E6}" sibTransId="{889E2D60-6FF3-445C-95A0-CD6644ABE03F}"/>
    <dgm:cxn modelId="{20932DA1-BE93-4564-A0E3-3EA7420384D5}" type="presOf" srcId="{8360EA9F-30E3-46D8-980C-23F65429C1CA}" destId="{A177685A-0BBB-4FF1-B86D-6ED7C2AE5D30}" srcOrd="0" destOrd="5" presId="urn:microsoft.com/office/officeart/2005/8/layout/vList2"/>
    <dgm:cxn modelId="{47B02DE5-E13D-4B44-ADBF-B5EAF78E3B3F}" type="presOf" srcId="{F9990CB4-E5AB-4EAC-B6BE-410276A5F4FE}" destId="{A177685A-0BBB-4FF1-B86D-6ED7C2AE5D30}" srcOrd="0" destOrd="6" presId="urn:microsoft.com/office/officeart/2005/8/layout/vList2"/>
    <dgm:cxn modelId="{3B3649CF-7919-4995-89C1-F59DB6B2EF64}" srcId="{A3775A78-8B55-4CB0-ACFE-BA42149D9B3F}" destId="{F9990CB4-E5AB-4EAC-B6BE-410276A5F4FE}" srcOrd="6" destOrd="0" parTransId="{257D5549-59C5-462E-88CF-6994C18C8CE0}" sibTransId="{A4C4490E-4CF7-4EA9-87D8-A7AE55C76E36}"/>
    <dgm:cxn modelId="{1C64235E-DCA6-440B-8C2C-A09C2F65A1A8}" type="presOf" srcId="{20570924-0395-4486-BECE-2136B6138CA0}" destId="{A177685A-0BBB-4FF1-B86D-6ED7C2AE5D30}" srcOrd="0" destOrd="3" presId="urn:microsoft.com/office/officeart/2005/8/layout/vList2"/>
    <dgm:cxn modelId="{286D2CAC-AD71-46B5-8D9A-BF858B8689B8}" type="presOf" srcId="{4F290192-61E8-4047-B144-0217C7FDC1DF}" destId="{A177685A-0BBB-4FF1-B86D-6ED7C2AE5D30}" srcOrd="0" destOrd="0" presId="urn:microsoft.com/office/officeart/2005/8/layout/vList2"/>
    <dgm:cxn modelId="{E99F32F4-6701-4BD8-8794-89D893C6405C}" type="presOf" srcId="{A1726006-D7B9-4DF1-93C1-5A18B8B2B62A}" destId="{A177685A-0BBB-4FF1-B86D-6ED7C2AE5D30}" srcOrd="0" destOrd="1" presId="urn:microsoft.com/office/officeart/2005/8/layout/vList2"/>
    <dgm:cxn modelId="{A0F3117D-7FD5-4A6D-960E-8CBBEDEB8173}" srcId="{05626EC3-961F-4C09-930D-17FE341A347C}" destId="{A3775A78-8B55-4CB0-ACFE-BA42149D9B3F}" srcOrd="0" destOrd="0" parTransId="{C18D0E1C-D319-469E-9E48-1ACBB81C5FA7}" sibTransId="{C77038C6-9FD9-4B96-8FEB-63ED6E79CA49}"/>
    <dgm:cxn modelId="{0FBB6B64-C4D6-4117-97E2-606C0CCE5C62}" type="presOf" srcId="{F0E7DEA4-51E7-4354-805D-7050B23FA7B8}" destId="{A177685A-0BBB-4FF1-B86D-6ED7C2AE5D30}" srcOrd="0" destOrd="2" presId="urn:microsoft.com/office/officeart/2005/8/layout/vList2"/>
    <dgm:cxn modelId="{6843BAE2-676B-4992-827F-878243BF36DD}" type="presParOf" srcId="{2BBF39B6-EE94-4311-A878-D746A848466F}" destId="{53EFBE2E-BD1E-430A-B5CB-436DB8CD7040}" srcOrd="0" destOrd="0" presId="urn:microsoft.com/office/officeart/2005/8/layout/vList2"/>
    <dgm:cxn modelId="{F28DCBAC-6C60-48BC-A557-A1C59F67733E}" type="presParOf" srcId="{2BBF39B6-EE94-4311-A878-D746A848466F}" destId="{A177685A-0BBB-4FF1-B86D-6ED7C2AE5D30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05626EC3-961F-4C09-930D-17FE341A347C}" type="doc">
      <dgm:prSet loTypeId="urn:microsoft.com/office/officeart/2005/8/layout/vList2" loCatId="list" qsTypeId="urn:microsoft.com/office/officeart/2005/8/quickstyle/simple1" qsCatId="simple" csTypeId="urn:microsoft.com/office/officeart/2005/8/colors/accent1_5" csCatId="accent1" phldr="1"/>
      <dgm:spPr/>
      <dgm:t>
        <a:bodyPr/>
        <a:lstStyle/>
        <a:p>
          <a:endParaRPr lang="en-US"/>
        </a:p>
      </dgm:t>
    </dgm:pt>
    <dgm:pt modelId="{A3775A78-8B55-4CB0-ACFE-BA42149D9B3F}">
      <dgm:prSet phldrT="[Text]" custT="1"/>
      <dgm:spPr/>
      <dgm:t>
        <a:bodyPr/>
        <a:lstStyle/>
        <a:p>
          <a:r>
            <a:rPr lang="en-US" sz="2400" baseline="0" dirty="0" err="1">
              <a:latin typeface="Arial" panose="020B0604020202020204" pitchFamily="34" charset="0"/>
            </a:rPr>
            <a:t>Với</a:t>
          </a:r>
          <a:r>
            <a:rPr lang="en-US" sz="2400" baseline="0" dirty="0">
              <a:latin typeface="Arial" panose="020B0604020202020204" pitchFamily="34" charset="0"/>
            </a:rPr>
            <a:t> </a:t>
          </a:r>
          <a:r>
            <a:rPr lang="en-US" sz="2400" baseline="0" dirty="0" err="1">
              <a:latin typeface="Arial" panose="020B0604020202020204" pitchFamily="34" charset="0"/>
            </a:rPr>
            <a:t>hồ</a:t>
          </a:r>
          <a:r>
            <a:rPr lang="en-US" sz="2400" baseline="0" dirty="0">
              <a:latin typeface="Arial" panose="020B0604020202020204" pitchFamily="34" charset="0"/>
            </a:rPr>
            <a:t> </a:t>
          </a:r>
          <a:r>
            <a:rPr lang="en-US" sz="2400" baseline="0" dirty="0" err="1">
              <a:latin typeface="Arial" panose="020B0604020202020204" pitchFamily="34" charset="0"/>
            </a:rPr>
            <a:t>sơ</a:t>
          </a:r>
          <a:r>
            <a:rPr lang="en-US" sz="2400" baseline="0" dirty="0">
              <a:latin typeface="Arial" panose="020B0604020202020204" pitchFamily="34" charset="0"/>
            </a:rPr>
            <a:t> claim chi </a:t>
          </a:r>
          <a:r>
            <a:rPr lang="en-US" sz="2400" baseline="0" dirty="0" err="1">
              <a:latin typeface="Arial" panose="020B0604020202020204" pitchFamily="34" charset="0"/>
            </a:rPr>
            <a:t>phí</a:t>
          </a:r>
          <a:r>
            <a:rPr lang="en-US" sz="2400" baseline="0" dirty="0">
              <a:latin typeface="Arial" panose="020B0604020202020204" pitchFamily="34" charset="0"/>
            </a:rPr>
            <a:t> </a:t>
          </a:r>
          <a:r>
            <a:rPr lang="en-US" sz="2400" baseline="0" dirty="0" err="1">
              <a:latin typeface="Arial" panose="020B0604020202020204" pitchFamily="34" charset="0"/>
            </a:rPr>
            <a:t>khám</a:t>
          </a:r>
          <a:r>
            <a:rPr lang="en-US" sz="2400" baseline="0" dirty="0">
              <a:latin typeface="Arial" panose="020B0604020202020204" pitchFamily="34" charset="0"/>
            </a:rPr>
            <a:t> </a:t>
          </a:r>
          <a:r>
            <a:rPr lang="en-US" sz="2400" baseline="0" dirty="0" err="1">
              <a:latin typeface="Arial" panose="020B0604020202020204" pitchFamily="34" charset="0"/>
            </a:rPr>
            <a:t>chữa</a:t>
          </a:r>
          <a:r>
            <a:rPr lang="en-US" sz="2400" baseline="0" dirty="0">
              <a:latin typeface="Arial" panose="020B0604020202020204" pitchFamily="34" charset="0"/>
            </a:rPr>
            <a:t> </a:t>
          </a:r>
          <a:r>
            <a:rPr lang="en-US" sz="2400" baseline="0" dirty="0" err="1">
              <a:latin typeface="Arial" panose="020B0604020202020204" pitchFamily="34" charset="0"/>
            </a:rPr>
            <a:t>bệnh</a:t>
          </a:r>
          <a:r>
            <a:rPr lang="en-US" sz="2400" baseline="0" dirty="0">
              <a:latin typeface="Arial" panose="020B0604020202020204" pitchFamily="34" charset="0"/>
            </a:rPr>
            <a:t> </a:t>
          </a:r>
          <a:r>
            <a:rPr lang="en-US" sz="2400" baseline="0" dirty="0" err="1">
              <a:latin typeface="Arial" panose="020B0604020202020204" pitchFamily="34" charset="0"/>
            </a:rPr>
            <a:t>thông</a:t>
          </a:r>
          <a:r>
            <a:rPr lang="en-US" sz="2400" baseline="0" dirty="0">
              <a:latin typeface="Arial" panose="020B0604020202020204" pitchFamily="34" charset="0"/>
            </a:rPr>
            <a:t> </a:t>
          </a:r>
          <a:r>
            <a:rPr lang="en-US" sz="2400" baseline="0" dirty="0" err="1">
              <a:latin typeface="Arial" panose="020B0604020202020204" pitchFamily="34" charset="0"/>
            </a:rPr>
            <a:t>thường</a:t>
          </a:r>
          <a:r>
            <a:rPr lang="en-US" sz="2400" baseline="0" dirty="0">
              <a:latin typeface="Arial" panose="020B0604020202020204" pitchFamily="34" charset="0"/>
            </a:rPr>
            <a:t> </a:t>
          </a:r>
          <a:r>
            <a:rPr lang="en-US" sz="2400" baseline="0" dirty="0" err="1">
              <a:latin typeface="Arial" panose="020B0604020202020204" pitchFamily="34" charset="0"/>
            </a:rPr>
            <a:t>trong</a:t>
          </a:r>
          <a:r>
            <a:rPr lang="en-US" sz="2400" baseline="0" dirty="0">
              <a:latin typeface="Arial" panose="020B0604020202020204" pitchFamily="34" charset="0"/>
            </a:rPr>
            <a:t> </a:t>
          </a:r>
          <a:r>
            <a:rPr lang="en-US" sz="2400" baseline="0" dirty="0" err="1">
              <a:latin typeface="Arial" panose="020B0604020202020204" pitchFamily="34" charset="0"/>
            </a:rPr>
            <a:t>nước</a:t>
          </a:r>
          <a:r>
            <a:rPr lang="en-US" sz="2400" baseline="0" dirty="0">
              <a:latin typeface="Arial" panose="020B0604020202020204" pitchFamily="34" charset="0"/>
            </a:rPr>
            <a:t>:</a:t>
          </a:r>
          <a:endParaRPr lang="en-US" sz="2400" baseline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18D0E1C-D319-469E-9E48-1ACBB81C5FA7}" type="parTrans" cxnId="{A0F3117D-7FD5-4A6D-960E-8CBBEDEB8173}">
      <dgm:prSet/>
      <dgm:spPr/>
      <dgm:t>
        <a:bodyPr/>
        <a:lstStyle/>
        <a:p>
          <a:endParaRPr lang="en-US"/>
        </a:p>
      </dgm:t>
    </dgm:pt>
    <dgm:pt modelId="{C77038C6-9FD9-4B96-8FEB-63ED6E79CA49}" type="sibTrans" cxnId="{A0F3117D-7FD5-4A6D-960E-8CBBEDEB8173}">
      <dgm:prSet/>
      <dgm:spPr/>
      <dgm:t>
        <a:bodyPr/>
        <a:lstStyle/>
        <a:p>
          <a:endParaRPr lang="en-US"/>
        </a:p>
      </dgm:t>
    </dgm:pt>
    <dgm:pt modelId="{B2A0EC21-F970-4F81-8277-3493ED582CDA}">
      <dgm:prSet custT="1"/>
      <dgm:spPr/>
      <dgm:t>
        <a:bodyPr/>
        <a:lstStyle/>
        <a:p>
          <a:pPr marL="0" indent="0">
            <a:lnSpc>
              <a:spcPct val="100000"/>
            </a:lnSpc>
            <a:spcBef>
              <a:spcPts val="1800"/>
            </a:spcBef>
            <a:spcAft>
              <a:spcPts val="1800"/>
            </a:spcAft>
            <a:buFont typeface="Arial" panose="020B0604020202020204" pitchFamily="34" charset="0"/>
            <a:buNone/>
          </a:pPr>
          <a:endParaRPr lang="en-US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8334B2F-1489-45A5-A236-44185214944D}" type="parTrans" cxnId="{5FE7E136-6C66-4FB9-ABE2-E8F9FA37ACF0}">
      <dgm:prSet/>
      <dgm:spPr/>
      <dgm:t>
        <a:bodyPr/>
        <a:lstStyle/>
        <a:p>
          <a:endParaRPr lang="en-US"/>
        </a:p>
      </dgm:t>
    </dgm:pt>
    <dgm:pt modelId="{D816A794-62FD-4C28-942A-A53551B4CB8B}" type="sibTrans" cxnId="{5FE7E136-6C66-4FB9-ABE2-E8F9FA37ACF0}">
      <dgm:prSet/>
      <dgm:spPr/>
      <dgm:t>
        <a:bodyPr/>
        <a:lstStyle/>
        <a:p>
          <a:endParaRPr lang="en-US"/>
        </a:p>
      </dgm:t>
    </dgm:pt>
    <dgm:pt modelId="{028C17E2-3571-4FD7-AD92-06481DCA91D8}">
      <dgm:prSet custT="1"/>
      <dgm:spPr/>
      <dgm:t>
        <a:bodyPr/>
        <a:lstStyle/>
        <a:p>
          <a:pPr marL="171450" indent="0">
            <a:buNone/>
          </a:pPr>
          <a:r>
            <a:rPr lang="en-US" sz="2000" b="0" dirty="0" smtClean="0">
              <a:latin typeface="Century Gothic (Body)"/>
            </a:rPr>
            <a:t> </a:t>
          </a:r>
          <a:r>
            <a:rPr lang="vi-VN" sz="2000" b="0" dirty="0" smtClean="0">
              <a:latin typeface="Century Gothic (Body)"/>
            </a:rPr>
            <a:t>Chỉ </a:t>
          </a:r>
          <a:r>
            <a:rPr lang="vi-VN" sz="2000" b="0" dirty="0">
              <a:latin typeface="Century Gothic (Body)"/>
            </a:rPr>
            <a:t>định </a:t>
          </a:r>
          <a:r>
            <a:rPr lang="en-US" sz="2000" b="0" dirty="0" err="1">
              <a:latin typeface="Century Gothic (Body)"/>
            </a:rPr>
            <a:t>của</a:t>
          </a:r>
          <a:r>
            <a:rPr lang="en-US" sz="2000" b="0" dirty="0">
              <a:latin typeface="Century Gothic (Body)"/>
            </a:rPr>
            <a:t> </a:t>
          </a:r>
          <a:r>
            <a:rPr lang="en-US" sz="2000" b="0" dirty="0" err="1">
              <a:latin typeface="Century Gothic (Body)"/>
            </a:rPr>
            <a:t>bác</a:t>
          </a:r>
          <a:r>
            <a:rPr lang="en-US" sz="2000" b="0" dirty="0">
              <a:latin typeface="Century Gothic (Body)"/>
            </a:rPr>
            <a:t> </a:t>
          </a:r>
          <a:r>
            <a:rPr lang="en-US" sz="2000" b="0" dirty="0" err="1">
              <a:latin typeface="Century Gothic (Body)"/>
            </a:rPr>
            <a:t>sĩ</a:t>
          </a:r>
          <a:r>
            <a:rPr lang="en-US" sz="2000" b="0" dirty="0">
              <a:latin typeface="Century Gothic (Body)"/>
            </a:rPr>
            <a:t> </a:t>
          </a:r>
          <a:r>
            <a:rPr lang="en-US" sz="2000" b="0" dirty="0" err="1">
              <a:latin typeface="Century Gothic (Body)"/>
            </a:rPr>
            <a:t>và</a:t>
          </a:r>
          <a:r>
            <a:rPr lang="vi-VN" sz="2000" b="0" dirty="0">
              <a:latin typeface="Century Gothic (Body)"/>
            </a:rPr>
            <a:t> kết quả</a:t>
          </a:r>
          <a:r>
            <a:rPr lang="en-US" sz="2000" b="0" dirty="0">
              <a:latin typeface="Century Gothic (Body)"/>
            </a:rPr>
            <a:t> </a:t>
          </a:r>
          <a:r>
            <a:rPr lang="en-US" sz="2000" b="0" dirty="0" err="1">
              <a:latin typeface="Century Gothic (Body)"/>
            </a:rPr>
            <a:t>đi</a:t>
          </a:r>
          <a:r>
            <a:rPr lang="en-US" sz="2000" b="0" dirty="0">
              <a:latin typeface="Century Gothic (Body)"/>
            </a:rPr>
            <a:t> </a:t>
          </a:r>
          <a:r>
            <a:rPr lang="en-US" sz="2000" b="0" dirty="0" err="1">
              <a:latin typeface="Century Gothic (Body)"/>
            </a:rPr>
            <a:t>kèm</a:t>
          </a:r>
          <a:r>
            <a:rPr lang="en-US" sz="2000" b="0" dirty="0">
              <a:latin typeface="Century Gothic (Body)"/>
            </a:rPr>
            <a:t> </a:t>
          </a:r>
          <a:r>
            <a:rPr lang="en-US" sz="2000" b="0" dirty="0" err="1">
              <a:latin typeface="Century Gothic (Body)"/>
            </a:rPr>
            <a:t>cho</a:t>
          </a:r>
          <a:r>
            <a:rPr lang="en-US" sz="2000" b="0" dirty="0">
              <a:latin typeface="Century Gothic (Body)"/>
            </a:rPr>
            <a:t> </a:t>
          </a:r>
          <a:r>
            <a:rPr lang="en-US" sz="2000" b="0" dirty="0" err="1" smtClean="0">
              <a:latin typeface="Century Gothic (Body)"/>
            </a:rPr>
            <a:t>các</a:t>
          </a:r>
          <a:r>
            <a:rPr lang="vi-VN" sz="2000" b="0" dirty="0" smtClean="0">
              <a:latin typeface="Century Gothic (Body)"/>
            </a:rPr>
            <a:t> </a:t>
          </a:r>
          <a:r>
            <a:rPr lang="vi-VN" sz="2000" b="0" dirty="0">
              <a:latin typeface="Century Gothic (Body)"/>
            </a:rPr>
            <a:t>xét nghiệm, </a:t>
          </a:r>
          <a:r>
            <a:rPr lang="en-US" sz="2000" b="0" dirty="0" err="1">
              <a:latin typeface="Century Gothic (Body)"/>
            </a:rPr>
            <a:t>chuẩn</a:t>
          </a:r>
          <a:r>
            <a:rPr lang="en-US" sz="2000" b="0" dirty="0">
              <a:latin typeface="Century Gothic (Body)"/>
            </a:rPr>
            <a:t> </a:t>
          </a:r>
          <a:r>
            <a:rPr lang="en-US" sz="2000" b="0" dirty="0" err="1">
              <a:latin typeface="Century Gothic (Body)"/>
            </a:rPr>
            <a:t>đoán</a:t>
          </a:r>
          <a:r>
            <a:rPr lang="en-US" sz="2000" b="0" dirty="0">
              <a:latin typeface="Century Gothic (Body)"/>
            </a:rPr>
            <a:t> </a:t>
          </a:r>
          <a:r>
            <a:rPr lang="en-US" sz="2000" b="0" dirty="0" err="1">
              <a:latin typeface="Century Gothic (Body)"/>
            </a:rPr>
            <a:t>hình</a:t>
          </a:r>
          <a:r>
            <a:rPr lang="en-US" sz="2000" b="0" dirty="0">
              <a:latin typeface="Century Gothic (Body)"/>
            </a:rPr>
            <a:t> </a:t>
          </a:r>
          <a:r>
            <a:rPr lang="en-US" sz="2000" b="0" dirty="0" err="1">
              <a:latin typeface="Century Gothic (Body)"/>
            </a:rPr>
            <a:t>ảnh</a:t>
          </a:r>
          <a:r>
            <a:rPr lang="en-US" sz="2000" b="0" dirty="0">
              <a:latin typeface="Century Gothic (Body)"/>
            </a:rPr>
            <a:t>,…</a:t>
          </a:r>
        </a:p>
      </dgm:t>
    </dgm:pt>
    <dgm:pt modelId="{27AA5212-22DB-4388-A808-2E26CED699B4}" type="parTrans" cxnId="{6B3ECB6C-2975-4403-9647-BA3C2D382DA2}">
      <dgm:prSet/>
      <dgm:spPr/>
      <dgm:t>
        <a:bodyPr/>
        <a:lstStyle/>
        <a:p>
          <a:endParaRPr lang="en-US"/>
        </a:p>
      </dgm:t>
    </dgm:pt>
    <dgm:pt modelId="{9CCB589F-DB47-4292-AE84-7E34CEB884BE}" type="sibTrans" cxnId="{6B3ECB6C-2975-4403-9647-BA3C2D382DA2}">
      <dgm:prSet/>
      <dgm:spPr/>
      <dgm:t>
        <a:bodyPr/>
        <a:lstStyle/>
        <a:p>
          <a:endParaRPr lang="en-US"/>
        </a:p>
      </dgm:t>
    </dgm:pt>
    <dgm:pt modelId="{957B6B57-2A4D-45DD-8F55-846745793182}">
      <dgm:prSet custT="1"/>
      <dgm:spPr/>
      <dgm:t>
        <a:bodyPr/>
        <a:lstStyle/>
        <a:p>
          <a:pPr marL="171450" indent="0">
            <a:buNone/>
          </a:pPr>
          <a:r>
            <a:rPr lang="en-US" sz="2000" b="0" dirty="0" smtClean="0">
              <a:latin typeface="Century Gothic (Body)"/>
            </a:rPr>
            <a:t> </a:t>
          </a:r>
          <a:r>
            <a:rPr lang="vi-VN" sz="2000" b="0" dirty="0" smtClean="0">
              <a:latin typeface="Century Gothic (Body)"/>
            </a:rPr>
            <a:t>Đơn </a:t>
          </a:r>
          <a:r>
            <a:rPr lang="vi-VN" sz="2000" b="0" dirty="0">
              <a:latin typeface="Century Gothic (Body)"/>
            </a:rPr>
            <a:t>thuốc</a:t>
          </a:r>
          <a:r>
            <a:rPr lang="en-US" sz="2000" b="0" dirty="0">
              <a:latin typeface="Century Gothic (Body)"/>
            </a:rPr>
            <a:t> </a:t>
          </a:r>
          <a:r>
            <a:rPr lang="en-US" sz="2000" b="0" dirty="0" err="1">
              <a:latin typeface="Century Gothic (Body)"/>
            </a:rPr>
            <a:t>có</a:t>
          </a:r>
          <a:r>
            <a:rPr lang="en-US" sz="2000" b="0" dirty="0">
              <a:latin typeface="Century Gothic (Body)"/>
            </a:rPr>
            <a:t> </a:t>
          </a:r>
          <a:r>
            <a:rPr lang="en-US" sz="2000" b="0" dirty="0" err="1">
              <a:latin typeface="Century Gothic (Body)"/>
            </a:rPr>
            <a:t>chữ</a:t>
          </a:r>
          <a:r>
            <a:rPr lang="en-US" sz="2000" b="0" dirty="0">
              <a:latin typeface="Century Gothic (Body)"/>
            </a:rPr>
            <a:t> </a:t>
          </a:r>
          <a:r>
            <a:rPr lang="en-US" sz="2000" b="0" dirty="0" err="1">
              <a:latin typeface="Century Gothic (Body)"/>
            </a:rPr>
            <a:t>kí</a:t>
          </a:r>
          <a:r>
            <a:rPr lang="en-US" sz="2000" b="0" dirty="0">
              <a:latin typeface="Century Gothic (Body)"/>
            </a:rPr>
            <a:t> </a:t>
          </a:r>
          <a:r>
            <a:rPr lang="en-US" sz="2000" b="0" dirty="0" err="1">
              <a:latin typeface="Century Gothic (Body)"/>
            </a:rPr>
            <a:t>của</a:t>
          </a:r>
          <a:r>
            <a:rPr lang="en-US" sz="2000" b="0" dirty="0">
              <a:latin typeface="Century Gothic (Body)"/>
            </a:rPr>
            <a:t> </a:t>
          </a:r>
          <a:r>
            <a:rPr lang="en-US" sz="2000" b="0" dirty="0" err="1">
              <a:latin typeface="Century Gothic (Body)"/>
            </a:rPr>
            <a:t>bác</a:t>
          </a:r>
          <a:r>
            <a:rPr lang="en-US" sz="2000" b="0" dirty="0">
              <a:latin typeface="Century Gothic (Body)"/>
            </a:rPr>
            <a:t> </a:t>
          </a:r>
          <a:r>
            <a:rPr lang="en-US" sz="2000" b="0" dirty="0" err="1">
              <a:latin typeface="Century Gothic (Body)"/>
            </a:rPr>
            <a:t>sĩ</a:t>
          </a:r>
          <a:r>
            <a:rPr lang="en-US" sz="2000" b="0" dirty="0">
              <a:latin typeface="Century Gothic (Body)"/>
            </a:rPr>
            <a:t>, </a:t>
          </a:r>
          <a:r>
            <a:rPr lang="en-US" sz="2000" b="0" dirty="0" err="1">
              <a:latin typeface="Century Gothic (Body)"/>
            </a:rPr>
            <a:t>đóng</a:t>
          </a:r>
          <a:r>
            <a:rPr lang="en-US" sz="2000" b="0" dirty="0">
              <a:latin typeface="Century Gothic (Body)"/>
            </a:rPr>
            <a:t> </a:t>
          </a:r>
          <a:r>
            <a:rPr lang="en-US" sz="2000" b="0" dirty="0" err="1">
              <a:latin typeface="Century Gothic (Body)"/>
            </a:rPr>
            <a:t>dấu</a:t>
          </a:r>
          <a:r>
            <a:rPr lang="en-US" sz="2000" b="0" dirty="0">
              <a:latin typeface="Century Gothic (Body)"/>
            </a:rPr>
            <a:t> </a:t>
          </a:r>
          <a:r>
            <a:rPr lang="en-US" sz="2000" b="0" dirty="0" err="1">
              <a:latin typeface="Century Gothic (Body)"/>
            </a:rPr>
            <a:t>của</a:t>
          </a:r>
          <a:r>
            <a:rPr lang="en-US" sz="2000" b="0" dirty="0">
              <a:latin typeface="Century Gothic (Body)"/>
            </a:rPr>
            <a:t> </a:t>
          </a:r>
          <a:r>
            <a:rPr lang="en-US" sz="2000" b="0" dirty="0" err="1">
              <a:latin typeface="Century Gothic (Body)"/>
            </a:rPr>
            <a:t>phòng</a:t>
          </a:r>
          <a:r>
            <a:rPr lang="en-US" sz="2000" b="0" dirty="0">
              <a:latin typeface="Century Gothic (Body)"/>
            </a:rPr>
            <a:t> </a:t>
          </a:r>
          <a:r>
            <a:rPr lang="en-US" sz="2000" b="0" dirty="0" err="1">
              <a:latin typeface="Century Gothic (Body)"/>
            </a:rPr>
            <a:t>khám</a:t>
          </a:r>
          <a:r>
            <a:rPr lang="en-US" sz="2000" b="0" dirty="0">
              <a:latin typeface="Century Gothic (Body)"/>
            </a:rPr>
            <a:t>, </a:t>
          </a:r>
          <a:r>
            <a:rPr lang="en-US" sz="2000" b="0" dirty="0" err="1">
              <a:latin typeface="Century Gothic (Body)"/>
            </a:rPr>
            <a:t>bệnh</a:t>
          </a:r>
          <a:r>
            <a:rPr lang="en-US" sz="2000" b="0" dirty="0">
              <a:latin typeface="Century Gothic (Body)"/>
            </a:rPr>
            <a:t> </a:t>
          </a:r>
          <a:r>
            <a:rPr lang="en-US" sz="2000" b="0" dirty="0" err="1">
              <a:latin typeface="Century Gothic (Body)"/>
            </a:rPr>
            <a:t>viện</a:t>
          </a:r>
          <a:r>
            <a:rPr lang="en-US" sz="2000" b="0" dirty="0">
              <a:latin typeface="Century Gothic (Body)"/>
            </a:rPr>
            <a:t>, </a:t>
          </a:r>
          <a:r>
            <a:rPr lang="en-US" sz="2000" b="0" dirty="0" err="1">
              <a:latin typeface="Century Gothic (Body)"/>
            </a:rPr>
            <a:t>nơi</a:t>
          </a:r>
          <a:r>
            <a:rPr lang="en-US" sz="2000" b="0" dirty="0">
              <a:latin typeface="Century Gothic (Body)"/>
            </a:rPr>
            <a:t> </a:t>
          </a:r>
          <a:r>
            <a:rPr lang="en-US" sz="2000" b="0" dirty="0" err="1">
              <a:latin typeface="Century Gothic (Body)"/>
            </a:rPr>
            <a:t>cấp</a:t>
          </a:r>
          <a:r>
            <a:rPr lang="en-US" sz="2000" b="0" dirty="0">
              <a:latin typeface="Century Gothic (Body)"/>
            </a:rPr>
            <a:t> </a:t>
          </a:r>
          <a:r>
            <a:rPr lang="en-US" sz="2000" b="0" dirty="0" err="1">
              <a:latin typeface="Century Gothic (Body)"/>
            </a:rPr>
            <a:t>ra</a:t>
          </a:r>
          <a:r>
            <a:rPr lang="en-US" sz="2000" b="0" dirty="0">
              <a:latin typeface="Century Gothic (Body)"/>
            </a:rPr>
            <a:t> </a:t>
          </a:r>
          <a:r>
            <a:rPr lang="en-US" sz="2000" b="0" dirty="0" err="1">
              <a:latin typeface="Century Gothic (Body)"/>
            </a:rPr>
            <a:t>đơn</a:t>
          </a:r>
          <a:r>
            <a:rPr lang="en-US" sz="2000" b="0" dirty="0">
              <a:latin typeface="Century Gothic (Body)"/>
            </a:rPr>
            <a:t> </a:t>
          </a:r>
          <a:r>
            <a:rPr lang="en-US" sz="2000" b="0" dirty="0" err="1">
              <a:latin typeface="Century Gothic (Body)"/>
            </a:rPr>
            <a:t>thuốc</a:t>
          </a:r>
          <a:r>
            <a:rPr lang="en-US" sz="2000" b="0" dirty="0">
              <a:latin typeface="Century Gothic (Body)"/>
            </a:rPr>
            <a:t> </a:t>
          </a:r>
          <a:r>
            <a:rPr lang="en-US" sz="2000" b="0" dirty="0" err="1">
              <a:latin typeface="Century Gothic (Body)"/>
            </a:rPr>
            <a:t>đó</a:t>
          </a:r>
          <a:r>
            <a:rPr lang="en-US" sz="2000" b="0" dirty="0">
              <a:latin typeface="Century Gothic (Body)"/>
            </a:rPr>
            <a:t>. </a:t>
          </a:r>
        </a:p>
      </dgm:t>
    </dgm:pt>
    <dgm:pt modelId="{6B6B8905-45DC-42F2-93CE-EF094F4FD20A}" type="parTrans" cxnId="{3CED1517-FC15-478A-8DFB-1AB0E7D82A76}">
      <dgm:prSet/>
      <dgm:spPr/>
      <dgm:t>
        <a:bodyPr/>
        <a:lstStyle/>
        <a:p>
          <a:endParaRPr lang="en-US"/>
        </a:p>
      </dgm:t>
    </dgm:pt>
    <dgm:pt modelId="{FEF33DC2-6E05-44F9-A72C-B9FD4658D1B8}" type="sibTrans" cxnId="{3CED1517-FC15-478A-8DFB-1AB0E7D82A76}">
      <dgm:prSet/>
      <dgm:spPr/>
      <dgm:t>
        <a:bodyPr/>
        <a:lstStyle/>
        <a:p>
          <a:endParaRPr lang="en-US"/>
        </a:p>
      </dgm:t>
    </dgm:pt>
    <dgm:pt modelId="{38B7F798-6F14-4042-B294-9FC5AC10B31C}">
      <dgm:prSet custT="1"/>
      <dgm:spPr/>
      <dgm:t>
        <a:bodyPr/>
        <a:lstStyle/>
        <a:p>
          <a:pPr marL="171450" indent="0">
            <a:buNone/>
          </a:pPr>
          <a:r>
            <a:rPr lang="en-US" sz="2000" b="0" dirty="0" smtClean="0">
              <a:latin typeface="Century Gothic (Body)"/>
            </a:rPr>
            <a:t> </a:t>
          </a:r>
          <a:r>
            <a:rPr lang="en-US" sz="2000" b="0" dirty="0" err="1" smtClean="0">
              <a:latin typeface="Century Gothic (Body)"/>
            </a:rPr>
            <a:t>Bảng</a:t>
          </a:r>
          <a:r>
            <a:rPr lang="en-US" sz="2000" b="0" dirty="0" smtClean="0">
              <a:latin typeface="Century Gothic (Body)"/>
            </a:rPr>
            <a:t> </a:t>
          </a:r>
          <a:r>
            <a:rPr lang="en-US" sz="2000" b="0" dirty="0" err="1">
              <a:latin typeface="Century Gothic (Body)"/>
            </a:rPr>
            <a:t>kê</a:t>
          </a:r>
          <a:r>
            <a:rPr lang="en-US" sz="2000" b="0" dirty="0">
              <a:latin typeface="Century Gothic (Body)"/>
            </a:rPr>
            <a:t> chi </a:t>
          </a:r>
          <a:r>
            <a:rPr lang="en-US" sz="2000" b="0" dirty="0" err="1">
              <a:latin typeface="Century Gothic (Body)"/>
            </a:rPr>
            <a:t>tiết</a:t>
          </a:r>
          <a:r>
            <a:rPr lang="en-US" sz="2000" b="0" dirty="0">
              <a:latin typeface="Century Gothic (Body)"/>
            </a:rPr>
            <a:t> </a:t>
          </a:r>
          <a:r>
            <a:rPr lang="en-US" sz="2000" b="0" dirty="0" err="1">
              <a:latin typeface="Century Gothic (Body)"/>
            </a:rPr>
            <a:t>viện</a:t>
          </a:r>
          <a:r>
            <a:rPr lang="en-US" sz="2000" b="0" dirty="0">
              <a:latin typeface="Century Gothic (Body)"/>
            </a:rPr>
            <a:t> </a:t>
          </a:r>
          <a:r>
            <a:rPr lang="en-US" sz="2000" b="0" dirty="0" err="1">
              <a:latin typeface="Century Gothic (Body)"/>
            </a:rPr>
            <a:t>phí</a:t>
          </a:r>
          <a:r>
            <a:rPr lang="en-US" sz="2000" b="0" dirty="0">
              <a:latin typeface="Century Gothic (Body)"/>
            </a:rPr>
            <a:t> (</a:t>
          </a:r>
          <a:r>
            <a:rPr lang="en-US" sz="2000" b="0" dirty="0" err="1">
              <a:latin typeface="Century Gothic (Body)"/>
            </a:rPr>
            <a:t>nếu</a:t>
          </a:r>
          <a:r>
            <a:rPr lang="en-US" sz="2000" b="0" dirty="0">
              <a:latin typeface="Century Gothic (Body)"/>
            </a:rPr>
            <a:t> </a:t>
          </a:r>
          <a:r>
            <a:rPr lang="en-US" sz="2000" b="0" dirty="0" err="1">
              <a:latin typeface="Century Gothic (Body)"/>
            </a:rPr>
            <a:t>hóa</a:t>
          </a:r>
          <a:r>
            <a:rPr lang="en-US" sz="2000" b="0" dirty="0">
              <a:latin typeface="Century Gothic (Body)"/>
            </a:rPr>
            <a:t> </a:t>
          </a:r>
          <a:r>
            <a:rPr lang="en-US" sz="2000" b="0" dirty="0" err="1">
              <a:latin typeface="Century Gothic (Body)"/>
            </a:rPr>
            <a:t>đơn</a:t>
          </a:r>
          <a:r>
            <a:rPr lang="en-US" sz="2000" b="0" dirty="0">
              <a:latin typeface="Century Gothic (Body)"/>
            </a:rPr>
            <a:t> </a:t>
          </a:r>
          <a:r>
            <a:rPr lang="en-US" sz="2000" b="0" dirty="0" err="1">
              <a:latin typeface="Century Gothic (Body)"/>
            </a:rPr>
            <a:t>thanh</a:t>
          </a:r>
          <a:r>
            <a:rPr lang="en-US" sz="2000" b="0" dirty="0">
              <a:latin typeface="Century Gothic (Body)"/>
            </a:rPr>
            <a:t> </a:t>
          </a:r>
          <a:r>
            <a:rPr lang="en-US" sz="2000" b="0" dirty="0" err="1">
              <a:latin typeface="Century Gothic (Body)"/>
            </a:rPr>
            <a:t>toán</a:t>
          </a:r>
          <a:r>
            <a:rPr lang="en-US" sz="2000" b="0" dirty="0">
              <a:latin typeface="Century Gothic (Body)"/>
            </a:rPr>
            <a:t> </a:t>
          </a:r>
          <a:r>
            <a:rPr lang="en-US" sz="2000" b="0" dirty="0" err="1">
              <a:latin typeface="Century Gothic (Body)"/>
            </a:rPr>
            <a:t>không</a:t>
          </a:r>
          <a:r>
            <a:rPr lang="en-US" sz="2000" b="0" dirty="0">
              <a:latin typeface="Century Gothic (Body)"/>
            </a:rPr>
            <a:t> </a:t>
          </a:r>
          <a:r>
            <a:rPr lang="en-US" sz="2000" b="0" dirty="0" err="1">
              <a:latin typeface="Century Gothic (Body)"/>
            </a:rPr>
            <a:t>ghi</a:t>
          </a:r>
          <a:r>
            <a:rPr lang="en-US" sz="2000" b="0" dirty="0">
              <a:latin typeface="Century Gothic (Body)"/>
            </a:rPr>
            <a:t> </a:t>
          </a:r>
          <a:r>
            <a:rPr lang="en-US" sz="2000" b="0" dirty="0" err="1">
              <a:latin typeface="Century Gothic (Body)"/>
            </a:rPr>
            <a:t>rõ</a:t>
          </a:r>
          <a:r>
            <a:rPr lang="en-US" sz="2000" b="0" dirty="0">
              <a:latin typeface="Century Gothic (Body)"/>
            </a:rPr>
            <a:t> </a:t>
          </a:r>
          <a:r>
            <a:rPr lang="en-US" sz="2000" b="0" dirty="0" err="1">
              <a:latin typeface="Century Gothic (Body)"/>
            </a:rPr>
            <a:t>cụ</a:t>
          </a:r>
          <a:r>
            <a:rPr lang="en-US" sz="2000" b="0" dirty="0">
              <a:latin typeface="Century Gothic (Body)"/>
            </a:rPr>
            <a:t> </a:t>
          </a:r>
          <a:r>
            <a:rPr lang="en-US" sz="2000" b="0" dirty="0" err="1">
              <a:latin typeface="Century Gothic (Body)"/>
            </a:rPr>
            <a:t>thể</a:t>
          </a:r>
          <a:r>
            <a:rPr lang="en-US" sz="2000" b="0" dirty="0">
              <a:latin typeface="Century Gothic (Body)"/>
            </a:rPr>
            <a:t> </a:t>
          </a:r>
          <a:r>
            <a:rPr lang="en-US" sz="2000" b="0" dirty="0" err="1">
              <a:latin typeface="Century Gothic (Body)"/>
            </a:rPr>
            <a:t>từng</a:t>
          </a:r>
          <a:r>
            <a:rPr lang="en-US" sz="2000" b="0" dirty="0">
              <a:latin typeface="Century Gothic (Body)"/>
            </a:rPr>
            <a:t> </a:t>
          </a:r>
          <a:r>
            <a:rPr lang="en-US" sz="2000" b="0" dirty="0" err="1">
              <a:latin typeface="Century Gothic (Body)"/>
            </a:rPr>
            <a:t>khoản</a:t>
          </a:r>
          <a:r>
            <a:rPr lang="en-US" sz="2000" b="0" dirty="0">
              <a:latin typeface="Century Gothic (Body)"/>
            </a:rPr>
            <a:t> chi </a:t>
          </a:r>
          <a:r>
            <a:rPr lang="en-US" sz="2000" b="0" dirty="0" err="1">
              <a:latin typeface="Century Gothic (Body)"/>
            </a:rPr>
            <a:t>phí</a:t>
          </a:r>
          <a:r>
            <a:rPr lang="en-US" sz="2000" b="0" dirty="0">
              <a:latin typeface="Century Gothic (Body)"/>
            </a:rPr>
            <a:t> </a:t>
          </a:r>
          <a:r>
            <a:rPr lang="en-US" sz="2000" b="0" dirty="0" err="1">
              <a:latin typeface="Century Gothic (Body)"/>
            </a:rPr>
            <a:t>phải</a:t>
          </a:r>
          <a:r>
            <a:rPr lang="en-US" sz="2000" b="0" dirty="0">
              <a:latin typeface="Century Gothic (Body)"/>
            </a:rPr>
            <a:t> </a:t>
          </a:r>
          <a:r>
            <a:rPr lang="en-US" sz="2000" b="0" dirty="0" err="1">
              <a:latin typeface="Century Gothic (Body)"/>
            </a:rPr>
            <a:t>thanh</a:t>
          </a:r>
          <a:r>
            <a:rPr lang="en-US" sz="2000" b="0" dirty="0">
              <a:latin typeface="Century Gothic (Body)"/>
            </a:rPr>
            <a:t> </a:t>
          </a:r>
          <a:r>
            <a:rPr lang="en-US" sz="2000" b="0" dirty="0" err="1">
              <a:latin typeface="Century Gothic (Body)"/>
            </a:rPr>
            <a:t>toán</a:t>
          </a:r>
          <a:r>
            <a:rPr lang="en-US" sz="2000" b="0" dirty="0">
              <a:latin typeface="Century Gothic (Body)"/>
            </a:rPr>
            <a:t>). </a:t>
          </a:r>
        </a:p>
      </dgm:t>
    </dgm:pt>
    <dgm:pt modelId="{53E73E16-D328-4223-B68D-2F609781F264}" type="parTrans" cxnId="{120CE93F-4D18-42B3-AB35-838F8811D952}">
      <dgm:prSet/>
      <dgm:spPr/>
      <dgm:t>
        <a:bodyPr/>
        <a:lstStyle/>
        <a:p>
          <a:endParaRPr lang="en-US"/>
        </a:p>
      </dgm:t>
    </dgm:pt>
    <dgm:pt modelId="{4DA451AD-A1D7-4425-A063-0AF174C6EE46}" type="sibTrans" cxnId="{120CE93F-4D18-42B3-AB35-838F8811D952}">
      <dgm:prSet/>
      <dgm:spPr/>
      <dgm:t>
        <a:bodyPr/>
        <a:lstStyle/>
        <a:p>
          <a:endParaRPr lang="en-US"/>
        </a:p>
      </dgm:t>
    </dgm:pt>
    <dgm:pt modelId="{80B55461-79F7-448F-A159-24293020DCF7}">
      <dgm:prSet custT="1"/>
      <dgm:spPr/>
      <dgm:t>
        <a:bodyPr/>
        <a:lstStyle/>
        <a:p>
          <a:pPr marL="171450" indent="0">
            <a:buNone/>
          </a:pPr>
          <a:r>
            <a:rPr lang="en-US" sz="2000" b="0" dirty="0" smtClean="0">
              <a:latin typeface="Century Gothic (Body)"/>
            </a:rPr>
            <a:t> </a:t>
          </a:r>
          <a:r>
            <a:rPr lang="vi-VN" sz="2000" b="0" dirty="0" smtClean="0">
              <a:latin typeface="Century Gothic (Body)"/>
            </a:rPr>
            <a:t>Giấy </a:t>
          </a:r>
          <a:r>
            <a:rPr lang="vi-VN" sz="2000" b="0" dirty="0">
              <a:latin typeface="Century Gothic (Body)"/>
            </a:rPr>
            <a:t>ra viện</a:t>
          </a:r>
          <a:r>
            <a:rPr lang="en-US" sz="2000" b="0" dirty="0">
              <a:latin typeface="Century Gothic (Body)"/>
            </a:rPr>
            <a:t> (TH </a:t>
          </a:r>
          <a:r>
            <a:rPr lang="en-US" sz="2000" b="0" dirty="0" err="1">
              <a:latin typeface="Century Gothic (Body)"/>
            </a:rPr>
            <a:t>nằm</a:t>
          </a:r>
          <a:r>
            <a:rPr lang="en-US" sz="2000" b="0" dirty="0">
              <a:latin typeface="Century Gothic (Body)"/>
            </a:rPr>
            <a:t> </a:t>
          </a:r>
          <a:r>
            <a:rPr lang="en-US" sz="2000" b="0" dirty="0" err="1">
              <a:latin typeface="Century Gothic (Body)"/>
            </a:rPr>
            <a:t>viện</a:t>
          </a:r>
          <a:r>
            <a:rPr lang="en-US" sz="2000" b="0" dirty="0">
              <a:latin typeface="Century Gothic (Body)"/>
            </a:rPr>
            <a:t>)</a:t>
          </a:r>
          <a:r>
            <a:rPr lang="vi-VN" sz="2000" b="0" dirty="0">
              <a:latin typeface="Century Gothic (Body)"/>
            </a:rPr>
            <a:t>, Giấy chứng nhận phẫu thuật</a:t>
          </a:r>
          <a:r>
            <a:rPr lang="en-US" sz="2000" b="0" dirty="0">
              <a:latin typeface="Century Gothic (Body)"/>
            </a:rPr>
            <a:t>/</a:t>
          </a:r>
          <a:r>
            <a:rPr lang="en-US" sz="2000" b="0" dirty="0" err="1">
              <a:latin typeface="Century Gothic (Body)"/>
            </a:rPr>
            <a:t>thủ</a:t>
          </a:r>
          <a:r>
            <a:rPr lang="en-US" sz="2000" b="0" dirty="0">
              <a:latin typeface="Century Gothic (Body)"/>
            </a:rPr>
            <a:t> </a:t>
          </a:r>
          <a:r>
            <a:rPr lang="en-US" sz="2000" b="0" dirty="0" err="1">
              <a:latin typeface="Century Gothic (Body)"/>
            </a:rPr>
            <a:t>thuật</a:t>
          </a:r>
          <a:r>
            <a:rPr lang="vi-VN" sz="2000" b="0" dirty="0">
              <a:latin typeface="Century Gothic (Body)"/>
            </a:rPr>
            <a:t> (</a:t>
          </a:r>
          <a:r>
            <a:rPr lang="en-US" sz="2000" b="0" dirty="0" err="1">
              <a:latin typeface="Century Gothic (Body)"/>
            </a:rPr>
            <a:t>nếu</a:t>
          </a:r>
          <a:r>
            <a:rPr lang="en-US" sz="2000" b="0" dirty="0">
              <a:latin typeface="Century Gothic (Body)"/>
            </a:rPr>
            <a:t> </a:t>
          </a:r>
          <a:r>
            <a:rPr lang="en-US" sz="2000" b="0" dirty="0" err="1">
              <a:latin typeface="Century Gothic (Body)"/>
            </a:rPr>
            <a:t>có</a:t>
          </a:r>
          <a:r>
            <a:rPr lang="vi-VN" sz="2000" b="0" dirty="0">
              <a:latin typeface="Century Gothic (Body)"/>
            </a:rPr>
            <a:t> phẫu thuật</a:t>
          </a:r>
          <a:r>
            <a:rPr lang="en-US" sz="2000" b="0" dirty="0">
              <a:latin typeface="Century Gothic (Body)"/>
            </a:rPr>
            <a:t>/</a:t>
          </a:r>
          <a:r>
            <a:rPr lang="en-US" sz="2000" b="0" dirty="0" err="1">
              <a:latin typeface="Century Gothic (Body)"/>
            </a:rPr>
            <a:t>thủ</a:t>
          </a:r>
          <a:r>
            <a:rPr lang="en-US" sz="2000" b="0" dirty="0">
              <a:latin typeface="Century Gothic (Body)"/>
            </a:rPr>
            <a:t> </a:t>
          </a:r>
          <a:r>
            <a:rPr lang="en-US" sz="2000" b="0" dirty="0" err="1">
              <a:latin typeface="Century Gothic (Body)"/>
            </a:rPr>
            <a:t>thuật</a:t>
          </a:r>
          <a:r>
            <a:rPr lang="vi-VN" sz="2000" b="0" dirty="0">
              <a:latin typeface="Century Gothic (Body)"/>
            </a:rPr>
            <a:t>)</a:t>
          </a:r>
          <a:r>
            <a:rPr lang="en-US" sz="2000" b="0" dirty="0">
              <a:latin typeface="Century Gothic (Body)"/>
            </a:rPr>
            <a:t>. </a:t>
          </a:r>
        </a:p>
      </dgm:t>
    </dgm:pt>
    <dgm:pt modelId="{E4E0914F-F4B9-47E7-937F-05302D1B5FF7}" type="sibTrans" cxnId="{62F481E2-489F-495D-8E9F-C2801970ECAE}">
      <dgm:prSet/>
      <dgm:spPr/>
      <dgm:t>
        <a:bodyPr/>
        <a:lstStyle/>
        <a:p>
          <a:endParaRPr lang="en-US"/>
        </a:p>
      </dgm:t>
    </dgm:pt>
    <dgm:pt modelId="{E1FD27AC-ACD3-4117-BF7E-236A358CC229}" type="parTrans" cxnId="{62F481E2-489F-495D-8E9F-C2801970ECAE}">
      <dgm:prSet/>
      <dgm:spPr/>
      <dgm:t>
        <a:bodyPr/>
        <a:lstStyle/>
        <a:p>
          <a:endParaRPr lang="en-US"/>
        </a:p>
      </dgm:t>
    </dgm:pt>
    <dgm:pt modelId="{69F586C9-066F-49DB-872D-CE199FB95303}">
      <dgm:prSet custT="1"/>
      <dgm:spPr/>
      <dgm:t>
        <a:bodyPr/>
        <a:lstStyle/>
        <a:p>
          <a:pPr marL="171450" indent="0">
            <a:buNone/>
          </a:pPr>
          <a:endParaRPr lang="en-US" sz="2000" b="0" dirty="0">
            <a:latin typeface="Century Gothic (Body)"/>
          </a:endParaRPr>
        </a:p>
      </dgm:t>
    </dgm:pt>
    <dgm:pt modelId="{81758B8D-4450-446C-B675-E187928E42F5}" type="parTrans" cxnId="{B936668A-423F-4A28-AF51-ECB81F6E0066}">
      <dgm:prSet/>
      <dgm:spPr/>
      <dgm:t>
        <a:bodyPr/>
        <a:lstStyle/>
        <a:p>
          <a:endParaRPr lang="en-US"/>
        </a:p>
      </dgm:t>
    </dgm:pt>
    <dgm:pt modelId="{B147A157-A045-44B0-9A0A-C99772520A83}" type="sibTrans" cxnId="{B936668A-423F-4A28-AF51-ECB81F6E0066}">
      <dgm:prSet/>
      <dgm:spPr/>
      <dgm:t>
        <a:bodyPr/>
        <a:lstStyle/>
        <a:p>
          <a:endParaRPr lang="en-US"/>
        </a:p>
      </dgm:t>
    </dgm:pt>
    <dgm:pt modelId="{5DE1AA20-7811-4003-BECF-4B7B1B20B629}">
      <dgm:prSet custT="1"/>
      <dgm:spPr/>
      <dgm:t>
        <a:bodyPr/>
        <a:lstStyle/>
        <a:p>
          <a:pPr marL="171450" indent="0">
            <a:buNone/>
          </a:pPr>
          <a:endParaRPr lang="en-US" sz="2000" b="0" dirty="0">
            <a:latin typeface="Century Gothic (Body)"/>
          </a:endParaRPr>
        </a:p>
      </dgm:t>
    </dgm:pt>
    <dgm:pt modelId="{DC0AD238-C653-4544-B22D-9058736A1612}" type="parTrans" cxnId="{9703242E-9490-48BD-B2FC-249207E79276}">
      <dgm:prSet/>
      <dgm:spPr/>
      <dgm:t>
        <a:bodyPr/>
        <a:lstStyle/>
        <a:p>
          <a:endParaRPr lang="en-US"/>
        </a:p>
      </dgm:t>
    </dgm:pt>
    <dgm:pt modelId="{8472DA42-DBF9-4CAB-8736-1ED1FE9EB8CC}" type="sibTrans" cxnId="{9703242E-9490-48BD-B2FC-249207E79276}">
      <dgm:prSet/>
      <dgm:spPr/>
      <dgm:t>
        <a:bodyPr/>
        <a:lstStyle/>
        <a:p>
          <a:endParaRPr lang="en-US"/>
        </a:p>
      </dgm:t>
    </dgm:pt>
    <dgm:pt modelId="{B5BC01B1-3177-4614-8227-488274884F38}">
      <dgm:prSet custT="1"/>
      <dgm:spPr/>
      <dgm:t>
        <a:bodyPr/>
        <a:lstStyle/>
        <a:p>
          <a:pPr marL="171450" indent="0">
            <a:buNone/>
          </a:pPr>
          <a:endParaRPr lang="en-US" sz="2000" b="0" dirty="0">
            <a:latin typeface="Century Gothic (Body)"/>
          </a:endParaRPr>
        </a:p>
      </dgm:t>
    </dgm:pt>
    <dgm:pt modelId="{DD9EF0E3-E266-431E-97F2-2B767AD77AEF}" type="parTrans" cxnId="{7AAB7896-D8E9-42B2-9DCE-FCFB8EE61B4F}">
      <dgm:prSet/>
      <dgm:spPr/>
      <dgm:t>
        <a:bodyPr/>
        <a:lstStyle/>
        <a:p>
          <a:endParaRPr lang="en-US"/>
        </a:p>
      </dgm:t>
    </dgm:pt>
    <dgm:pt modelId="{EF47A865-B604-4720-8928-AFEE8A66CB39}" type="sibTrans" cxnId="{7AAB7896-D8E9-42B2-9DCE-FCFB8EE61B4F}">
      <dgm:prSet/>
      <dgm:spPr/>
      <dgm:t>
        <a:bodyPr/>
        <a:lstStyle/>
        <a:p>
          <a:endParaRPr lang="en-US"/>
        </a:p>
      </dgm:t>
    </dgm:pt>
    <dgm:pt modelId="{2BBF39B6-EE94-4311-A878-D746A848466F}" type="pres">
      <dgm:prSet presAssocID="{05626EC3-961F-4C09-930D-17FE341A347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3EFBE2E-BD1E-430A-B5CB-436DB8CD7040}" type="pres">
      <dgm:prSet presAssocID="{A3775A78-8B55-4CB0-ACFE-BA42149D9B3F}" presName="parentText" presStyleLbl="node1" presStyleIdx="0" presStyleCnt="1" custScaleY="137923" custLinFactNeighborX="-215" custLinFactNeighborY="-2237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177685A-0BBB-4FF1-B86D-6ED7C2AE5D30}" type="pres">
      <dgm:prSet presAssocID="{A3775A78-8B55-4CB0-ACFE-BA42149D9B3F}" presName="childText" presStyleLbl="revTx" presStyleIdx="0" presStyleCnt="1" custScaleX="98418" custScaleY="2456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936668A-423F-4A28-AF51-ECB81F6E0066}" srcId="{A3775A78-8B55-4CB0-ACFE-BA42149D9B3F}" destId="{69F586C9-066F-49DB-872D-CE199FB95303}" srcOrd="2" destOrd="0" parTransId="{81758B8D-4450-446C-B675-E187928E42F5}" sibTransId="{B147A157-A045-44B0-9A0A-C99772520A83}"/>
    <dgm:cxn modelId="{D529B30A-FEDC-4F76-8D71-B9B9B0B55A7C}" type="presOf" srcId="{A3775A78-8B55-4CB0-ACFE-BA42149D9B3F}" destId="{53EFBE2E-BD1E-430A-B5CB-436DB8CD7040}" srcOrd="0" destOrd="0" presId="urn:microsoft.com/office/officeart/2005/8/layout/vList2"/>
    <dgm:cxn modelId="{7AAB7896-D8E9-42B2-9DCE-FCFB8EE61B4F}" srcId="{A3775A78-8B55-4CB0-ACFE-BA42149D9B3F}" destId="{B5BC01B1-3177-4614-8227-488274884F38}" srcOrd="6" destOrd="0" parTransId="{DD9EF0E3-E266-431E-97F2-2B767AD77AEF}" sibTransId="{EF47A865-B604-4720-8928-AFEE8A66CB39}"/>
    <dgm:cxn modelId="{08230FD9-B11E-4FB9-A2B7-30A27BB974DC}" type="presOf" srcId="{69F586C9-066F-49DB-872D-CE199FB95303}" destId="{A177685A-0BBB-4FF1-B86D-6ED7C2AE5D30}" srcOrd="0" destOrd="2" presId="urn:microsoft.com/office/officeart/2005/8/layout/vList2"/>
    <dgm:cxn modelId="{605FDE6E-9B82-4901-86EB-BE0FF2031454}" type="presOf" srcId="{05626EC3-961F-4C09-930D-17FE341A347C}" destId="{2BBF39B6-EE94-4311-A878-D746A848466F}" srcOrd="0" destOrd="0" presId="urn:microsoft.com/office/officeart/2005/8/layout/vList2"/>
    <dgm:cxn modelId="{5A26153E-E163-4AC4-A0A8-28A6E050107F}" type="presOf" srcId="{38B7F798-6F14-4042-B294-9FC5AC10B31C}" destId="{A177685A-0BBB-4FF1-B86D-6ED7C2AE5D30}" srcOrd="0" destOrd="7" presId="urn:microsoft.com/office/officeart/2005/8/layout/vList2"/>
    <dgm:cxn modelId="{120CE93F-4D18-42B3-AB35-838F8811D952}" srcId="{A3775A78-8B55-4CB0-ACFE-BA42149D9B3F}" destId="{38B7F798-6F14-4042-B294-9FC5AC10B31C}" srcOrd="7" destOrd="0" parTransId="{53E73E16-D328-4223-B68D-2F609781F264}" sibTransId="{4DA451AD-A1D7-4425-A063-0AF174C6EE46}"/>
    <dgm:cxn modelId="{3CED1517-FC15-478A-8DFB-1AB0E7D82A76}" srcId="{A3775A78-8B55-4CB0-ACFE-BA42149D9B3F}" destId="{957B6B57-2A4D-45DD-8F55-846745793182}" srcOrd="5" destOrd="0" parTransId="{6B6B8905-45DC-42F2-93CE-EF094F4FD20A}" sibTransId="{FEF33DC2-6E05-44F9-A72C-B9FD4658D1B8}"/>
    <dgm:cxn modelId="{9703242E-9490-48BD-B2FC-249207E79276}" srcId="{A3775A78-8B55-4CB0-ACFE-BA42149D9B3F}" destId="{5DE1AA20-7811-4003-BECF-4B7B1B20B629}" srcOrd="4" destOrd="0" parTransId="{DC0AD238-C653-4544-B22D-9058736A1612}" sibTransId="{8472DA42-DBF9-4CAB-8736-1ED1FE9EB8CC}"/>
    <dgm:cxn modelId="{5FE7E136-6C66-4FB9-ABE2-E8F9FA37ACF0}" srcId="{A3775A78-8B55-4CB0-ACFE-BA42149D9B3F}" destId="{B2A0EC21-F970-4F81-8277-3493ED582CDA}" srcOrd="0" destOrd="0" parTransId="{F8334B2F-1489-45A5-A236-44185214944D}" sibTransId="{D816A794-62FD-4C28-942A-A53551B4CB8B}"/>
    <dgm:cxn modelId="{7689A0BA-74E5-4CE4-98A8-3DC2F7E6E8D1}" type="presOf" srcId="{B2A0EC21-F970-4F81-8277-3493ED582CDA}" destId="{A177685A-0BBB-4FF1-B86D-6ED7C2AE5D30}" srcOrd="0" destOrd="0" presId="urn:microsoft.com/office/officeart/2005/8/layout/vList2"/>
    <dgm:cxn modelId="{13886058-8B17-41E4-BDEA-9DFC5DA97189}" type="presOf" srcId="{028C17E2-3571-4FD7-AD92-06481DCA91D8}" destId="{A177685A-0BBB-4FF1-B86D-6ED7C2AE5D30}" srcOrd="0" destOrd="3" presId="urn:microsoft.com/office/officeart/2005/8/layout/vList2"/>
    <dgm:cxn modelId="{62F481E2-489F-495D-8E9F-C2801970ECAE}" srcId="{A3775A78-8B55-4CB0-ACFE-BA42149D9B3F}" destId="{80B55461-79F7-448F-A159-24293020DCF7}" srcOrd="1" destOrd="0" parTransId="{E1FD27AC-ACD3-4117-BF7E-236A358CC229}" sibTransId="{E4E0914F-F4B9-47E7-937F-05302D1B5FF7}"/>
    <dgm:cxn modelId="{B1224779-E200-4CA6-8723-EDED28B064B1}" type="presOf" srcId="{957B6B57-2A4D-45DD-8F55-846745793182}" destId="{A177685A-0BBB-4FF1-B86D-6ED7C2AE5D30}" srcOrd="0" destOrd="5" presId="urn:microsoft.com/office/officeart/2005/8/layout/vList2"/>
    <dgm:cxn modelId="{771BBD62-057E-4718-90E9-BD9C42126457}" type="presOf" srcId="{5DE1AA20-7811-4003-BECF-4B7B1B20B629}" destId="{A177685A-0BBB-4FF1-B86D-6ED7C2AE5D30}" srcOrd="0" destOrd="4" presId="urn:microsoft.com/office/officeart/2005/8/layout/vList2"/>
    <dgm:cxn modelId="{0734AD66-8AD1-49D9-B5C4-7E271AE4E798}" type="presOf" srcId="{B5BC01B1-3177-4614-8227-488274884F38}" destId="{A177685A-0BBB-4FF1-B86D-6ED7C2AE5D30}" srcOrd="0" destOrd="6" presId="urn:microsoft.com/office/officeart/2005/8/layout/vList2"/>
    <dgm:cxn modelId="{2397A832-80DB-46EE-988E-32839483F87D}" type="presOf" srcId="{80B55461-79F7-448F-A159-24293020DCF7}" destId="{A177685A-0BBB-4FF1-B86D-6ED7C2AE5D30}" srcOrd="0" destOrd="1" presId="urn:microsoft.com/office/officeart/2005/8/layout/vList2"/>
    <dgm:cxn modelId="{6B3ECB6C-2975-4403-9647-BA3C2D382DA2}" srcId="{A3775A78-8B55-4CB0-ACFE-BA42149D9B3F}" destId="{028C17E2-3571-4FD7-AD92-06481DCA91D8}" srcOrd="3" destOrd="0" parTransId="{27AA5212-22DB-4388-A808-2E26CED699B4}" sibTransId="{9CCB589F-DB47-4292-AE84-7E34CEB884BE}"/>
    <dgm:cxn modelId="{A0F3117D-7FD5-4A6D-960E-8CBBEDEB8173}" srcId="{05626EC3-961F-4C09-930D-17FE341A347C}" destId="{A3775A78-8B55-4CB0-ACFE-BA42149D9B3F}" srcOrd="0" destOrd="0" parTransId="{C18D0E1C-D319-469E-9E48-1ACBB81C5FA7}" sibTransId="{C77038C6-9FD9-4B96-8FEB-63ED6E79CA49}"/>
    <dgm:cxn modelId="{6843BAE2-676B-4992-827F-878243BF36DD}" type="presParOf" srcId="{2BBF39B6-EE94-4311-A878-D746A848466F}" destId="{53EFBE2E-BD1E-430A-B5CB-436DB8CD7040}" srcOrd="0" destOrd="0" presId="urn:microsoft.com/office/officeart/2005/8/layout/vList2"/>
    <dgm:cxn modelId="{F28DCBAC-6C60-48BC-A557-A1C59F67733E}" type="presParOf" srcId="{2BBF39B6-EE94-4311-A878-D746A848466F}" destId="{A177685A-0BBB-4FF1-B86D-6ED7C2AE5D30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05626EC3-961F-4C09-930D-17FE341A347C}" type="doc">
      <dgm:prSet loTypeId="urn:microsoft.com/office/officeart/2005/8/layout/vList2" loCatId="list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en-US"/>
        </a:p>
      </dgm:t>
    </dgm:pt>
    <dgm:pt modelId="{A3775A78-8B55-4CB0-ACFE-BA42149D9B3F}">
      <dgm:prSet phldrT="[Text]" custT="1"/>
      <dgm:spPr/>
      <dgm:t>
        <a:bodyPr/>
        <a:lstStyle/>
        <a:p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Hóa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đơn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tài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chính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với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số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tiền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lớn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hơn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200,000 VNĐ</a:t>
          </a:r>
          <a:endParaRPr lang="en-US" sz="2000" baseline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18D0E1C-D319-469E-9E48-1ACBB81C5FA7}" type="parTrans" cxnId="{A0F3117D-7FD5-4A6D-960E-8CBBEDEB8173}">
      <dgm:prSet/>
      <dgm:spPr/>
      <dgm:t>
        <a:bodyPr/>
        <a:lstStyle/>
        <a:p>
          <a:endParaRPr lang="en-US"/>
        </a:p>
      </dgm:t>
    </dgm:pt>
    <dgm:pt modelId="{C77038C6-9FD9-4B96-8FEB-63ED6E79CA49}" type="sibTrans" cxnId="{A0F3117D-7FD5-4A6D-960E-8CBBEDEB8173}">
      <dgm:prSet/>
      <dgm:spPr/>
      <dgm:t>
        <a:bodyPr/>
        <a:lstStyle/>
        <a:p>
          <a:endParaRPr lang="en-US"/>
        </a:p>
      </dgm:t>
    </dgm:pt>
    <dgm:pt modelId="{662ADB58-905D-40CD-94F9-D50F02952323}">
      <dgm:prSet phldrT="[Text]" custT="1"/>
      <dgm:spPr/>
      <dgm:t>
        <a:bodyPr/>
        <a:lstStyle/>
        <a:p>
          <a:r>
            <a:rPr lang="en-US" sz="2000" kern="1200" dirty="0" err="1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Hóa</a:t>
          </a:r>
          <a:r>
            <a:rPr lang="en-US" sz="2000" kern="1200" dirty="0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đơn</a:t>
          </a:r>
          <a:r>
            <a:rPr lang="en-US" sz="2000" kern="1200" dirty="0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bán</a:t>
          </a:r>
          <a:r>
            <a:rPr lang="en-US" sz="2000" kern="1200" dirty="0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lẻ</a:t>
          </a:r>
          <a:r>
            <a:rPr lang="en-US" sz="2000" kern="1200" dirty="0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, </a:t>
          </a:r>
          <a:r>
            <a:rPr lang="en-US" sz="2000" kern="1200" dirty="0" err="1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phiếu</a:t>
          </a:r>
          <a:r>
            <a:rPr lang="en-US" sz="2000" kern="1200" dirty="0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thu</a:t>
          </a:r>
          <a:r>
            <a:rPr lang="en-US" sz="2000" kern="1200" dirty="0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có</a:t>
          </a:r>
          <a:r>
            <a:rPr lang="en-US" sz="2000" kern="1200" dirty="0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giá</a:t>
          </a:r>
          <a:r>
            <a:rPr lang="en-US" sz="2000" kern="1200" dirty="0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trị</a:t>
          </a:r>
          <a:r>
            <a:rPr lang="en-US" sz="2000" kern="1200" dirty="0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tối</a:t>
          </a:r>
          <a:r>
            <a:rPr lang="en-US" sz="2000" kern="1200" dirty="0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đa</a:t>
          </a:r>
          <a:r>
            <a:rPr lang="en-US" sz="2000" kern="1200" dirty="0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200,000 VNĐ</a:t>
          </a:r>
        </a:p>
      </dgm:t>
    </dgm:pt>
    <dgm:pt modelId="{415775F4-C091-4C63-A560-994B3DCDFFD9}" type="parTrans" cxnId="{95F60047-4EF7-4921-9FB2-807BE0EEB726}">
      <dgm:prSet/>
      <dgm:spPr/>
      <dgm:t>
        <a:bodyPr/>
        <a:lstStyle/>
        <a:p>
          <a:endParaRPr lang="en-US"/>
        </a:p>
      </dgm:t>
    </dgm:pt>
    <dgm:pt modelId="{BAD23AA7-5220-4A47-8F38-FF7545152A9E}" type="sibTrans" cxnId="{95F60047-4EF7-4921-9FB2-807BE0EEB726}">
      <dgm:prSet/>
      <dgm:spPr/>
      <dgm:t>
        <a:bodyPr/>
        <a:lstStyle/>
        <a:p>
          <a:endParaRPr lang="en-US"/>
        </a:p>
      </dgm:t>
    </dgm:pt>
    <dgm:pt modelId="{CE44D576-61CC-4713-8224-E4F37665B2EF}">
      <dgm:prSet phldrT="[Text]" custT="1"/>
      <dgm:spPr/>
      <dgm:t>
        <a:bodyPr/>
        <a:lstStyle/>
        <a:p>
          <a:pPr indent="-457200">
            <a:lnSpc>
              <a:spcPct val="100000"/>
            </a:lnSpc>
            <a:spcBef>
              <a:spcPts val="2400"/>
            </a:spcBef>
            <a:spcAft>
              <a:spcPts val="2400"/>
            </a:spcAft>
          </a:pPr>
          <a:r>
            <a:rPr lang="en-US" sz="2000" dirty="0" err="1" smtClean="0">
              <a:latin typeface="Arial" panose="020B0604020202020204" pitchFamily="34" charset="0"/>
              <a:cs typeface="Arial" panose="020B0604020202020204" pitchFamily="34" charset="0"/>
            </a:rPr>
            <a:t>Dù</a:t>
          </a:r>
          <a:r>
            <a:rPr lang="en-US" sz="20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 smtClean="0">
              <a:latin typeface="Arial" panose="020B0604020202020204" pitchFamily="34" charset="0"/>
              <a:cs typeface="Arial" panose="020B0604020202020204" pitchFamily="34" charset="0"/>
            </a:rPr>
            <a:t>là</a:t>
          </a:r>
          <a:r>
            <a:rPr lang="en-US" sz="20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 smtClean="0">
              <a:latin typeface="Arial" panose="020B0604020202020204" pitchFamily="34" charset="0"/>
              <a:cs typeface="Arial" panose="020B0604020202020204" pitchFamily="34" charset="0"/>
            </a:rPr>
            <a:t>hóa</a:t>
          </a:r>
          <a:r>
            <a:rPr lang="en-US" sz="20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 smtClean="0">
              <a:latin typeface="Arial" panose="020B0604020202020204" pitchFamily="34" charset="0"/>
              <a:cs typeface="Arial" panose="020B0604020202020204" pitchFamily="34" charset="0"/>
            </a:rPr>
            <a:t>đơn</a:t>
          </a:r>
          <a:r>
            <a:rPr lang="en-US" sz="20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 smtClean="0">
              <a:latin typeface="Arial" panose="020B0604020202020204" pitchFamily="34" charset="0"/>
              <a:cs typeface="Arial" panose="020B0604020202020204" pitchFamily="34" charset="0"/>
            </a:rPr>
            <a:t>điện</a:t>
          </a:r>
          <a:r>
            <a:rPr lang="en-US" sz="20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 smtClean="0">
              <a:latin typeface="Arial" panose="020B0604020202020204" pitchFamily="34" charset="0"/>
              <a:cs typeface="Arial" panose="020B0604020202020204" pitchFamily="34" charset="0"/>
            </a:rPr>
            <a:t>tử</a:t>
          </a:r>
          <a:r>
            <a:rPr lang="en-US" sz="2000" dirty="0" smtClean="0">
              <a:latin typeface="Arial" panose="020B0604020202020204" pitchFamily="34" charset="0"/>
              <a:cs typeface="Arial" panose="020B0604020202020204" pitchFamily="34" charset="0"/>
            </a:rPr>
            <a:t> hay </a:t>
          </a:r>
          <a:r>
            <a:rPr lang="en-US" sz="2000" dirty="0" err="1" smtClean="0">
              <a:latin typeface="Arial" panose="020B0604020202020204" pitchFamily="34" charset="0"/>
              <a:cs typeface="Arial" panose="020B0604020202020204" pitchFamily="34" charset="0"/>
            </a:rPr>
            <a:t>hóa</a:t>
          </a:r>
          <a:r>
            <a:rPr lang="en-US" sz="20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 smtClean="0">
              <a:latin typeface="Arial" panose="020B0604020202020204" pitchFamily="34" charset="0"/>
              <a:cs typeface="Arial" panose="020B0604020202020204" pitchFamily="34" charset="0"/>
            </a:rPr>
            <a:t>đơn</a:t>
          </a:r>
          <a:r>
            <a:rPr lang="en-US" sz="20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 smtClean="0">
              <a:latin typeface="Arial" panose="020B0604020202020204" pitchFamily="34" charset="0"/>
              <a:cs typeface="Arial" panose="020B0604020202020204" pitchFamily="34" charset="0"/>
            </a:rPr>
            <a:t>bản</a:t>
          </a:r>
          <a:r>
            <a:rPr lang="en-US" sz="20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 smtClean="0">
              <a:latin typeface="Arial" panose="020B0604020202020204" pitchFamily="34" charset="0"/>
              <a:cs typeface="Arial" panose="020B0604020202020204" pitchFamily="34" charset="0"/>
            </a:rPr>
            <a:t>giấy</a:t>
          </a:r>
          <a:r>
            <a:rPr lang="en-US" sz="20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 smtClean="0">
              <a:latin typeface="Arial" panose="020B0604020202020204" pitchFamily="34" charset="0"/>
              <a:cs typeface="Arial" panose="020B0604020202020204" pitchFamily="34" charset="0"/>
            </a:rPr>
            <a:t>thông</a:t>
          </a:r>
          <a:r>
            <a:rPr lang="en-US" sz="20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 smtClean="0">
              <a:latin typeface="Arial" panose="020B0604020202020204" pitchFamily="34" charset="0"/>
              <a:cs typeface="Arial" panose="020B0604020202020204" pitchFamily="34" charset="0"/>
            </a:rPr>
            <a:t>thường</a:t>
          </a:r>
          <a:r>
            <a:rPr lang="en-US" sz="2000" dirty="0" smtClean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en-US" sz="2000" dirty="0" err="1" smtClean="0">
              <a:latin typeface="Arial" panose="020B0604020202020204" pitchFamily="34" charset="0"/>
              <a:cs typeface="Arial" panose="020B0604020202020204" pitchFamily="34" charset="0"/>
            </a:rPr>
            <a:t>đều</a:t>
          </a:r>
          <a:r>
            <a:rPr lang="en-US" sz="20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 smtClean="0">
              <a:latin typeface="Arial" panose="020B0604020202020204" pitchFamily="34" charset="0"/>
              <a:cs typeface="Arial" panose="020B0604020202020204" pitchFamily="34" charset="0"/>
            </a:rPr>
            <a:t>cần</a:t>
          </a:r>
          <a:r>
            <a:rPr lang="en-US" sz="20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 smtClean="0">
              <a:latin typeface="Arial" panose="020B0604020202020204" pitchFamily="34" charset="0"/>
              <a:cs typeface="Arial" panose="020B0604020202020204" pitchFamily="34" charset="0"/>
            </a:rPr>
            <a:t>có</a:t>
          </a:r>
          <a:r>
            <a:rPr lang="en-US" sz="20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 smtClean="0">
              <a:latin typeface="Arial" panose="020B0604020202020204" pitchFamily="34" charset="0"/>
              <a:cs typeface="Arial" panose="020B0604020202020204" pitchFamily="34" charset="0"/>
            </a:rPr>
            <a:t>đủ</a:t>
          </a:r>
          <a:r>
            <a:rPr lang="en-US" sz="20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 smtClean="0">
              <a:latin typeface="Arial" panose="020B0604020202020204" pitchFamily="34" charset="0"/>
              <a:cs typeface="Arial" panose="020B0604020202020204" pitchFamily="34" charset="0"/>
            </a:rPr>
            <a:t>các</a:t>
          </a:r>
          <a:r>
            <a:rPr lang="en-US" sz="20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 smtClean="0">
              <a:latin typeface="Arial" panose="020B0604020202020204" pitchFamily="34" charset="0"/>
              <a:cs typeface="Arial" panose="020B0604020202020204" pitchFamily="34" charset="0"/>
            </a:rPr>
            <a:t>tiêu</a:t>
          </a:r>
          <a:r>
            <a:rPr lang="en-US" sz="20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 smtClean="0">
              <a:latin typeface="Arial" panose="020B0604020202020204" pitchFamily="34" charset="0"/>
              <a:cs typeface="Arial" panose="020B0604020202020204" pitchFamily="34" charset="0"/>
            </a:rPr>
            <a:t>thức</a:t>
          </a:r>
          <a:r>
            <a:rPr lang="en-US" sz="2000" dirty="0" smtClean="0">
              <a:latin typeface="Arial" panose="020B0604020202020204" pitchFamily="34" charset="0"/>
              <a:cs typeface="Arial" panose="020B0604020202020204" pitchFamily="34" charset="0"/>
            </a:rPr>
            <a:t>: </a:t>
          </a:r>
          <a:r>
            <a:rPr lang="en-US" sz="2000" dirty="0" err="1" smtClean="0">
              <a:latin typeface="Arial" panose="020B0604020202020204" pitchFamily="34" charset="0"/>
              <a:cs typeface="Arial" panose="020B0604020202020204" pitchFamily="34" charset="0"/>
            </a:rPr>
            <a:t>tên</a:t>
          </a:r>
          <a:r>
            <a:rPr lang="en-US" sz="20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người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mua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hàng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nội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dung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hàng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hóa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dấu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người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bán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(</a:t>
          </a:r>
          <a:r>
            <a:rPr lang="en-US" sz="2000" i="1" dirty="0">
              <a:latin typeface="Arial" panose="020B0604020202020204" pitchFamily="34" charset="0"/>
              <a:cs typeface="Arial" panose="020B0604020202020204" pitchFamily="34" charset="0"/>
            </a:rPr>
            <a:t>con </a:t>
          </a:r>
          <a:r>
            <a:rPr lang="en-US" sz="2000" i="1" dirty="0" err="1">
              <a:latin typeface="Arial" panose="020B0604020202020204" pitchFamily="34" charset="0"/>
              <a:cs typeface="Arial" panose="020B0604020202020204" pitchFamily="34" charset="0"/>
            </a:rPr>
            <a:t>dấu</a:t>
          </a:r>
          <a:r>
            <a:rPr lang="en-US" sz="2000" i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i="1" dirty="0" err="1">
              <a:latin typeface="Arial" panose="020B0604020202020204" pitchFamily="34" charset="0"/>
              <a:cs typeface="Arial" panose="020B0604020202020204" pitchFamily="34" charset="0"/>
            </a:rPr>
            <a:t>có</a:t>
          </a:r>
          <a:r>
            <a:rPr lang="en-US" sz="2000" i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i="1" dirty="0" err="1">
              <a:latin typeface="Arial" panose="020B0604020202020204" pitchFamily="34" charset="0"/>
              <a:cs typeface="Arial" panose="020B0604020202020204" pitchFamily="34" charset="0"/>
            </a:rPr>
            <a:t>giá</a:t>
          </a:r>
          <a:r>
            <a:rPr lang="en-US" sz="2000" i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i="1" dirty="0" err="1">
              <a:latin typeface="Arial" panose="020B0604020202020204" pitchFamily="34" charset="0"/>
              <a:cs typeface="Arial" panose="020B0604020202020204" pitchFamily="34" charset="0"/>
            </a:rPr>
            <a:t>trị</a:t>
          </a:r>
          <a:r>
            <a:rPr lang="en-US" sz="2000" i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i="1" dirty="0" err="1">
              <a:latin typeface="Arial" panose="020B0604020202020204" pitchFamily="34" charset="0"/>
              <a:cs typeface="Arial" panose="020B0604020202020204" pitchFamily="34" charset="0"/>
            </a:rPr>
            <a:t>pháp</a:t>
          </a:r>
          <a:r>
            <a:rPr lang="en-US" sz="2000" i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i="1" dirty="0" err="1">
              <a:latin typeface="Arial" panose="020B0604020202020204" pitchFamily="34" charset="0"/>
              <a:cs typeface="Arial" panose="020B0604020202020204" pitchFamily="34" charset="0"/>
            </a:rPr>
            <a:t>lý</a:t>
          </a:r>
          <a:r>
            <a:rPr lang="en-US" sz="2000" i="1" dirty="0">
              <a:latin typeface="Arial" panose="020B0604020202020204" pitchFamily="34" charset="0"/>
              <a:cs typeface="Arial" panose="020B0604020202020204" pitchFamily="34" charset="0"/>
            </a:rPr>
            <a:t>; </a:t>
          </a:r>
          <a:r>
            <a:rPr lang="en-US" sz="2000" i="1" dirty="0" err="1">
              <a:latin typeface="Arial" panose="020B0604020202020204" pitchFamily="34" charset="0"/>
              <a:cs typeface="Arial" panose="020B0604020202020204" pitchFamily="34" charset="0"/>
            </a:rPr>
            <a:t>trừ</a:t>
          </a:r>
          <a:r>
            <a:rPr lang="en-US" sz="2000" i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i="1" dirty="0" err="1">
              <a:latin typeface="Arial" panose="020B0604020202020204" pitchFamily="34" charset="0"/>
              <a:cs typeface="Arial" panose="020B0604020202020204" pitchFamily="34" charset="0"/>
            </a:rPr>
            <a:t>khi</a:t>
          </a:r>
          <a:r>
            <a:rPr lang="en-US" sz="2000" i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i="1" dirty="0" err="1">
              <a:latin typeface="Arial" panose="020B0604020202020204" pitchFamily="34" charset="0"/>
              <a:cs typeface="Arial" panose="020B0604020202020204" pitchFamily="34" charset="0"/>
            </a:rPr>
            <a:t>Bệnh</a:t>
          </a:r>
          <a:r>
            <a:rPr lang="en-US" sz="2000" i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i="1" dirty="0" err="1">
              <a:latin typeface="Arial" panose="020B0604020202020204" pitchFamily="34" charset="0"/>
              <a:cs typeface="Arial" panose="020B0604020202020204" pitchFamily="34" charset="0"/>
            </a:rPr>
            <a:t>viện</a:t>
          </a:r>
          <a:r>
            <a:rPr lang="en-US" sz="2000" i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i="1" dirty="0" err="1">
              <a:latin typeface="Arial" panose="020B0604020202020204" pitchFamily="34" charset="0"/>
              <a:cs typeface="Arial" panose="020B0604020202020204" pitchFamily="34" charset="0"/>
            </a:rPr>
            <a:t>đó</a:t>
          </a:r>
          <a:r>
            <a:rPr lang="en-US" sz="2000" i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i="1" dirty="0" err="1">
              <a:latin typeface="Arial" panose="020B0604020202020204" pitchFamily="34" charset="0"/>
              <a:cs typeface="Arial" panose="020B0604020202020204" pitchFamily="34" charset="0"/>
            </a:rPr>
            <a:t>được</a:t>
          </a:r>
          <a:r>
            <a:rPr lang="en-US" sz="2000" i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i="1" dirty="0" err="1">
              <a:latin typeface="Arial" panose="020B0604020202020204" pitchFamily="34" charset="0"/>
              <a:cs typeface="Arial" panose="020B0604020202020204" pitchFamily="34" charset="0"/>
            </a:rPr>
            <a:t>Cục</a:t>
          </a:r>
          <a:r>
            <a:rPr lang="en-US" sz="2000" i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i="1" dirty="0" err="1">
              <a:latin typeface="Arial" panose="020B0604020202020204" pitchFamily="34" charset="0"/>
              <a:cs typeface="Arial" panose="020B0604020202020204" pitchFamily="34" charset="0"/>
            </a:rPr>
            <a:t>thuế</a:t>
          </a:r>
          <a:r>
            <a:rPr lang="en-US" sz="2000" i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i="1" dirty="0" err="1">
              <a:latin typeface="Arial" panose="020B0604020202020204" pitchFamily="34" charset="0"/>
              <a:cs typeface="Arial" panose="020B0604020202020204" pitchFamily="34" charset="0"/>
            </a:rPr>
            <a:t>đồng</a:t>
          </a:r>
          <a:r>
            <a:rPr lang="en-US" sz="2000" i="1" dirty="0">
              <a:latin typeface="Arial" panose="020B0604020202020204" pitchFamily="34" charset="0"/>
              <a:cs typeface="Arial" panose="020B0604020202020204" pitchFamily="34" charset="0"/>
            </a:rPr>
            <a:t> ý </a:t>
          </a:r>
          <a:r>
            <a:rPr lang="en-US" sz="2000" i="1" dirty="0" err="1">
              <a:latin typeface="Arial" panose="020B0604020202020204" pitchFamily="34" charset="0"/>
              <a:cs typeface="Arial" panose="020B0604020202020204" pitchFamily="34" charset="0"/>
            </a:rPr>
            <a:t>miễn</a:t>
          </a:r>
          <a:r>
            <a:rPr lang="en-US" sz="2000" i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i="1" dirty="0" err="1">
              <a:latin typeface="Arial" panose="020B0604020202020204" pitchFamily="34" charset="0"/>
              <a:cs typeface="Arial" panose="020B0604020202020204" pitchFamily="34" charset="0"/>
            </a:rPr>
            <a:t>dấu</a:t>
          </a:r>
          <a:r>
            <a:rPr lang="en-US" sz="2000" i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i="1" dirty="0" err="1">
              <a:latin typeface="Arial" panose="020B0604020202020204" pitchFamily="34" charset="0"/>
              <a:cs typeface="Arial" panose="020B0604020202020204" pitchFamily="34" charset="0"/>
            </a:rPr>
            <a:t>trên</a:t>
          </a:r>
          <a:r>
            <a:rPr lang="en-US" sz="2000" i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i="1" dirty="0" err="1">
              <a:latin typeface="Arial" panose="020B0604020202020204" pitchFamily="34" charset="0"/>
              <a:cs typeface="Arial" panose="020B0604020202020204" pitchFamily="34" charset="0"/>
            </a:rPr>
            <a:t>hóa</a:t>
          </a:r>
          <a:r>
            <a:rPr lang="en-US" sz="2000" i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i="1" dirty="0" err="1">
              <a:latin typeface="Arial" panose="020B0604020202020204" pitchFamily="34" charset="0"/>
              <a:cs typeface="Arial" panose="020B0604020202020204" pitchFamily="34" charset="0"/>
            </a:rPr>
            <a:t>đơn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)</a:t>
          </a:r>
          <a:r>
            <a:rPr lang="vi-VN" sz="2000" dirty="0">
              <a:latin typeface="Arial" panose="020B0604020202020204" pitchFamily="34" charset="0"/>
              <a:cs typeface="Arial" panose="020B0604020202020204" pitchFamily="34" charset="0"/>
            </a:rPr>
            <a:t>.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endParaRPr lang="en-US" sz="2000" baseline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D065E31-CBB5-4517-986A-0792AA45F36A}" type="parTrans" cxnId="{4F2CC803-9A58-4CD0-B99E-211F5E7B9BDB}">
      <dgm:prSet/>
      <dgm:spPr/>
      <dgm:t>
        <a:bodyPr/>
        <a:lstStyle/>
        <a:p>
          <a:endParaRPr lang="en-US"/>
        </a:p>
      </dgm:t>
    </dgm:pt>
    <dgm:pt modelId="{50F86E12-AECA-4F8E-B070-83B7A2E806AA}" type="sibTrans" cxnId="{4F2CC803-9A58-4CD0-B99E-211F5E7B9BDB}">
      <dgm:prSet/>
      <dgm:spPr/>
      <dgm:t>
        <a:bodyPr/>
        <a:lstStyle/>
        <a:p>
          <a:endParaRPr lang="en-US"/>
        </a:p>
      </dgm:t>
    </dgm:pt>
    <dgm:pt modelId="{459DE179-A743-4782-BC51-6C1601A16897}">
      <dgm:prSet phldrT="[Text]" custT="1"/>
      <dgm:spPr/>
      <dgm:t>
        <a:bodyPr/>
        <a:lstStyle/>
        <a:p>
          <a:pPr indent="-457200">
            <a:lnSpc>
              <a:spcPct val="100000"/>
            </a:lnSpc>
            <a:buFont typeface="Symbol" panose="05050102010706020507" pitchFamily="18" charset="2"/>
            <a:buChar char=""/>
          </a:pP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Chỉ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cần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con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dấu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có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thể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hiện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tên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đơn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vị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xuất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hóa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đơn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. (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vẫn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phải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có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đầy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đủ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thông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tin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người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mua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hàng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dấu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của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người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bán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hàng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)</a:t>
          </a:r>
          <a:endParaRPr lang="en-US" sz="2000" baseline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535FD77-33E0-4502-88E2-59DACD3D2555}" type="parTrans" cxnId="{A4CC8A27-A182-44E0-84DA-69EAF86B49CB}">
      <dgm:prSet/>
      <dgm:spPr/>
      <dgm:t>
        <a:bodyPr/>
        <a:lstStyle/>
        <a:p>
          <a:endParaRPr lang="en-US"/>
        </a:p>
      </dgm:t>
    </dgm:pt>
    <dgm:pt modelId="{62932503-9B49-4C37-AA21-155EFBD5607E}" type="sibTrans" cxnId="{A4CC8A27-A182-44E0-84DA-69EAF86B49CB}">
      <dgm:prSet/>
      <dgm:spPr/>
      <dgm:t>
        <a:bodyPr/>
        <a:lstStyle/>
        <a:p>
          <a:endParaRPr lang="en-US"/>
        </a:p>
      </dgm:t>
    </dgm:pt>
    <dgm:pt modelId="{A0F0EEA7-15F1-468B-A45C-B1CA8A6A3FC9}">
      <dgm:prSet phldrT="[Text]" custT="1"/>
      <dgm:spPr/>
      <dgm:t>
        <a:bodyPr/>
        <a:lstStyle/>
        <a:p>
          <a:pPr indent="-457200">
            <a:lnSpc>
              <a:spcPct val="150000"/>
            </a:lnSpc>
          </a:pPr>
          <a:r>
            <a:rPr lang="en-US" sz="2000" dirty="0"/>
            <a:t>H</a:t>
          </a:r>
          <a:r>
            <a:rPr lang="vi-VN" sz="2000" dirty="0"/>
            <a:t>oá đơn mua thuốc</a:t>
          </a:r>
          <a:endParaRPr lang="en-US" sz="2000" baseline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D8805A6-7A8D-4693-A631-0234E24E5CDC}" type="parTrans" cxnId="{8EB850FE-E5C4-4DDB-BD67-D2A525549EA3}">
      <dgm:prSet/>
      <dgm:spPr/>
      <dgm:t>
        <a:bodyPr/>
        <a:lstStyle/>
        <a:p>
          <a:endParaRPr lang="en-US"/>
        </a:p>
      </dgm:t>
    </dgm:pt>
    <dgm:pt modelId="{8281CB96-9F86-4071-B166-A9AB184A5E29}" type="sibTrans" cxnId="{8EB850FE-E5C4-4DDB-BD67-D2A525549EA3}">
      <dgm:prSet/>
      <dgm:spPr/>
      <dgm:t>
        <a:bodyPr/>
        <a:lstStyle/>
        <a:p>
          <a:endParaRPr lang="en-US"/>
        </a:p>
      </dgm:t>
    </dgm:pt>
    <dgm:pt modelId="{198EE4EE-FE68-49F8-88CE-9FBD3D81CB9D}">
      <dgm:prSet phldrT="[Text]" custT="1"/>
      <dgm:spPr/>
      <dgm:t>
        <a:bodyPr/>
        <a:lstStyle/>
        <a:p>
          <a:pPr indent="-457200">
            <a:lnSpc>
              <a:spcPct val="100000"/>
            </a:lnSpc>
          </a:pP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Hóa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đơn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cần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ghi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rõ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tên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thuốc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số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lượng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đơn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giá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từng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loại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;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có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đóng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dấu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pháp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nhân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của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nhà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thuốc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hoặc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công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ty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kinh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doanh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đã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đăng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kí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với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Cục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thuế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.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Hóa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đơn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tài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chính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chi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phí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thuốc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chỉ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được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xuất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không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quá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5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ngày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sau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ngày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kê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đơn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thuốc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. </a:t>
          </a:r>
          <a:endParaRPr lang="en-US" sz="2000" baseline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9987887-1FB3-49CD-B3DF-3B0F1CFBA1E6}" type="parTrans" cxnId="{2D0A3566-D856-4A1B-B303-E62B7978CF68}">
      <dgm:prSet/>
      <dgm:spPr/>
      <dgm:t>
        <a:bodyPr/>
        <a:lstStyle/>
        <a:p>
          <a:endParaRPr lang="en-US"/>
        </a:p>
      </dgm:t>
    </dgm:pt>
    <dgm:pt modelId="{837C674D-8D20-4FD1-B64B-D737318D92DF}" type="sibTrans" cxnId="{2D0A3566-D856-4A1B-B303-E62B7978CF68}">
      <dgm:prSet/>
      <dgm:spPr/>
      <dgm:t>
        <a:bodyPr/>
        <a:lstStyle/>
        <a:p>
          <a:endParaRPr lang="en-US"/>
        </a:p>
      </dgm:t>
    </dgm:pt>
    <dgm:pt modelId="{2BBF39B6-EE94-4311-A878-D746A848466F}" type="pres">
      <dgm:prSet presAssocID="{05626EC3-961F-4C09-930D-17FE341A347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3EFBE2E-BD1E-430A-B5CB-436DB8CD7040}" type="pres">
      <dgm:prSet presAssocID="{A3775A78-8B55-4CB0-ACFE-BA42149D9B3F}" presName="parentText" presStyleLbl="node1" presStyleIdx="0" presStyleCnt="3" custScaleY="5498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265834-4347-46F1-B6B8-9D6163377318}" type="pres">
      <dgm:prSet presAssocID="{A3775A78-8B55-4CB0-ACFE-BA42149D9B3F}" presName="childText" presStyleLbl="revTx" presStyleIdx="0" presStyleCnt="3" custScaleY="1136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6D55A85-4636-4981-B9FF-ED58E0D897E8}" type="pres">
      <dgm:prSet presAssocID="{662ADB58-905D-40CD-94F9-D50F02952323}" presName="parentText" presStyleLbl="node1" presStyleIdx="1" presStyleCnt="3" custScaleY="57008" custLinFactNeighborX="87" custLinFactNeighborY="-2695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17BE7D9-48D6-4DC6-B43D-B7A6BC46E983}" type="pres">
      <dgm:prSet presAssocID="{662ADB58-905D-40CD-94F9-D50F02952323}" presName="childText" presStyleLbl="revTx" presStyleIdx="1" presStyleCnt="3" custLinFactNeighborX="-87" custLinFactNeighborY="-2398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979EE19-5828-4498-A81C-1AA1B62E813E}" type="pres">
      <dgm:prSet presAssocID="{A0F0EEA7-15F1-468B-A45C-B1CA8A6A3FC9}" presName="parentText" presStyleLbl="node1" presStyleIdx="2" presStyleCnt="3" custScaleY="49529" custLinFactNeighborY="-3663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DEC5C6-08AF-4636-8728-98B767C282D7}" type="pres">
      <dgm:prSet presAssocID="{A0F0EEA7-15F1-468B-A45C-B1CA8A6A3FC9}" presName="childText" presStyleLbl="revTx" presStyleIdx="2" presStyleCnt="3" custLinFactNeighborY="-1944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529B30A-FEDC-4F76-8D71-B9B9B0B55A7C}" type="presOf" srcId="{A3775A78-8B55-4CB0-ACFE-BA42149D9B3F}" destId="{53EFBE2E-BD1E-430A-B5CB-436DB8CD7040}" srcOrd="0" destOrd="0" presId="urn:microsoft.com/office/officeart/2005/8/layout/vList2"/>
    <dgm:cxn modelId="{791EA847-E4C2-4B17-8BFF-FF58AD7B2FE1}" type="presOf" srcId="{A0F0EEA7-15F1-468B-A45C-B1CA8A6A3FC9}" destId="{E979EE19-5828-4498-A81C-1AA1B62E813E}" srcOrd="0" destOrd="0" presId="urn:microsoft.com/office/officeart/2005/8/layout/vList2"/>
    <dgm:cxn modelId="{4F2CC803-9A58-4CD0-B99E-211F5E7B9BDB}" srcId="{A3775A78-8B55-4CB0-ACFE-BA42149D9B3F}" destId="{CE44D576-61CC-4713-8224-E4F37665B2EF}" srcOrd="0" destOrd="0" parTransId="{BD065E31-CBB5-4517-986A-0792AA45F36A}" sibTransId="{50F86E12-AECA-4F8E-B070-83B7A2E806AA}"/>
    <dgm:cxn modelId="{D716188B-D9F2-458A-9D67-F4A6FB5762CA}" type="presOf" srcId="{662ADB58-905D-40CD-94F9-D50F02952323}" destId="{06D55A85-4636-4981-B9FF-ED58E0D897E8}" srcOrd="0" destOrd="0" presId="urn:microsoft.com/office/officeart/2005/8/layout/vList2"/>
    <dgm:cxn modelId="{3CD3DED8-B218-497B-8885-4484E12AE5AE}" type="presOf" srcId="{CE44D576-61CC-4713-8224-E4F37665B2EF}" destId="{12265834-4347-46F1-B6B8-9D6163377318}" srcOrd="0" destOrd="0" presId="urn:microsoft.com/office/officeart/2005/8/layout/vList2"/>
    <dgm:cxn modelId="{81F564D9-7B1F-4844-9312-59A0BC2E11FD}" type="presOf" srcId="{198EE4EE-FE68-49F8-88CE-9FBD3D81CB9D}" destId="{59DEC5C6-08AF-4636-8728-98B767C282D7}" srcOrd="0" destOrd="0" presId="urn:microsoft.com/office/officeart/2005/8/layout/vList2"/>
    <dgm:cxn modelId="{A9742167-4D36-4EEA-877F-FD7620DBBA8F}" type="presOf" srcId="{459DE179-A743-4782-BC51-6C1601A16897}" destId="{F17BE7D9-48D6-4DC6-B43D-B7A6BC46E983}" srcOrd="0" destOrd="0" presId="urn:microsoft.com/office/officeart/2005/8/layout/vList2"/>
    <dgm:cxn modelId="{605FDE6E-9B82-4901-86EB-BE0FF2031454}" type="presOf" srcId="{05626EC3-961F-4C09-930D-17FE341A347C}" destId="{2BBF39B6-EE94-4311-A878-D746A848466F}" srcOrd="0" destOrd="0" presId="urn:microsoft.com/office/officeart/2005/8/layout/vList2"/>
    <dgm:cxn modelId="{2D0A3566-D856-4A1B-B303-E62B7978CF68}" srcId="{A0F0EEA7-15F1-468B-A45C-B1CA8A6A3FC9}" destId="{198EE4EE-FE68-49F8-88CE-9FBD3D81CB9D}" srcOrd="0" destOrd="0" parTransId="{99987887-1FB3-49CD-B3DF-3B0F1CFBA1E6}" sibTransId="{837C674D-8D20-4FD1-B64B-D737318D92DF}"/>
    <dgm:cxn modelId="{95F60047-4EF7-4921-9FB2-807BE0EEB726}" srcId="{05626EC3-961F-4C09-930D-17FE341A347C}" destId="{662ADB58-905D-40CD-94F9-D50F02952323}" srcOrd="1" destOrd="0" parTransId="{415775F4-C091-4C63-A560-994B3DCDFFD9}" sibTransId="{BAD23AA7-5220-4A47-8F38-FF7545152A9E}"/>
    <dgm:cxn modelId="{8EB850FE-E5C4-4DDB-BD67-D2A525549EA3}" srcId="{05626EC3-961F-4C09-930D-17FE341A347C}" destId="{A0F0EEA7-15F1-468B-A45C-B1CA8A6A3FC9}" srcOrd="2" destOrd="0" parTransId="{ED8805A6-7A8D-4693-A631-0234E24E5CDC}" sibTransId="{8281CB96-9F86-4071-B166-A9AB184A5E29}"/>
    <dgm:cxn modelId="{A0F3117D-7FD5-4A6D-960E-8CBBEDEB8173}" srcId="{05626EC3-961F-4C09-930D-17FE341A347C}" destId="{A3775A78-8B55-4CB0-ACFE-BA42149D9B3F}" srcOrd="0" destOrd="0" parTransId="{C18D0E1C-D319-469E-9E48-1ACBB81C5FA7}" sibTransId="{C77038C6-9FD9-4B96-8FEB-63ED6E79CA49}"/>
    <dgm:cxn modelId="{A4CC8A27-A182-44E0-84DA-69EAF86B49CB}" srcId="{662ADB58-905D-40CD-94F9-D50F02952323}" destId="{459DE179-A743-4782-BC51-6C1601A16897}" srcOrd="0" destOrd="0" parTransId="{D535FD77-33E0-4502-88E2-59DACD3D2555}" sibTransId="{62932503-9B49-4C37-AA21-155EFBD5607E}"/>
    <dgm:cxn modelId="{6843BAE2-676B-4992-827F-878243BF36DD}" type="presParOf" srcId="{2BBF39B6-EE94-4311-A878-D746A848466F}" destId="{53EFBE2E-BD1E-430A-B5CB-436DB8CD7040}" srcOrd="0" destOrd="0" presId="urn:microsoft.com/office/officeart/2005/8/layout/vList2"/>
    <dgm:cxn modelId="{A26156EF-F51F-452B-87D7-8BDC66C362D6}" type="presParOf" srcId="{2BBF39B6-EE94-4311-A878-D746A848466F}" destId="{12265834-4347-46F1-B6B8-9D6163377318}" srcOrd="1" destOrd="0" presId="urn:microsoft.com/office/officeart/2005/8/layout/vList2"/>
    <dgm:cxn modelId="{FF35B905-7A17-4A0D-9C3B-78D8ED0E8870}" type="presParOf" srcId="{2BBF39B6-EE94-4311-A878-D746A848466F}" destId="{06D55A85-4636-4981-B9FF-ED58E0D897E8}" srcOrd="2" destOrd="0" presId="urn:microsoft.com/office/officeart/2005/8/layout/vList2"/>
    <dgm:cxn modelId="{8499F922-1DDD-4CED-AF68-1F2CF63F84E4}" type="presParOf" srcId="{2BBF39B6-EE94-4311-A878-D746A848466F}" destId="{F17BE7D9-48D6-4DC6-B43D-B7A6BC46E983}" srcOrd="3" destOrd="0" presId="urn:microsoft.com/office/officeart/2005/8/layout/vList2"/>
    <dgm:cxn modelId="{2A9AF57B-1B81-4CA6-AFB5-9247E31B0342}" type="presParOf" srcId="{2BBF39B6-EE94-4311-A878-D746A848466F}" destId="{E979EE19-5828-4498-A81C-1AA1B62E813E}" srcOrd="4" destOrd="0" presId="urn:microsoft.com/office/officeart/2005/8/layout/vList2"/>
    <dgm:cxn modelId="{99E23401-CF57-4398-9A0D-0BA6C612BAAD}" type="presParOf" srcId="{2BBF39B6-EE94-4311-A878-D746A848466F}" destId="{59DEC5C6-08AF-4636-8728-98B767C282D7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05626EC3-961F-4C09-930D-17FE341A347C}" type="doc">
      <dgm:prSet loTypeId="urn:microsoft.com/office/officeart/2005/8/layout/vList2" loCatId="list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en-US"/>
        </a:p>
      </dgm:t>
    </dgm:pt>
    <dgm:pt modelId="{A3775A78-8B55-4CB0-ACFE-BA42149D9B3F}">
      <dgm:prSet phldrT="[Text]" custT="1"/>
      <dgm:spPr/>
      <dgm:t>
        <a:bodyPr/>
        <a:lstStyle/>
        <a:p>
          <a:r>
            <a:rPr lang="en-US" sz="2000" b="0" i="0" baseline="0" dirty="0">
              <a:latin typeface="Arial" panose="020B0604020202020204" pitchFamily="34" charset="0"/>
              <a:cs typeface="Arial" panose="020B0604020202020204" pitchFamily="34" charset="0"/>
            </a:rPr>
            <a:t>LƯU Ý</a:t>
          </a:r>
        </a:p>
      </dgm:t>
    </dgm:pt>
    <dgm:pt modelId="{C18D0E1C-D319-469E-9E48-1ACBB81C5FA7}" type="parTrans" cxnId="{A0F3117D-7FD5-4A6D-960E-8CBBEDEB8173}">
      <dgm:prSet/>
      <dgm:spPr/>
      <dgm:t>
        <a:bodyPr/>
        <a:lstStyle/>
        <a:p>
          <a:endParaRPr lang="en-US"/>
        </a:p>
      </dgm:t>
    </dgm:pt>
    <dgm:pt modelId="{C77038C6-9FD9-4B96-8FEB-63ED6E79CA49}" type="sibTrans" cxnId="{A0F3117D-7FD5-4A6D-960E-8CBBEDEB8173}">
      <dgm:prSet/>
      <dgm:spPr/>
      <dgm:t>
        <a:bodyPr/>
        <a:lstStyle/>
        <a:p>
          <a:endParaRPr lang="en-US"/>
        </a:p>
      </dgm:t>
    </dgm:pt>
    <dgm:pt modelId="{A1147654-13C5-4116-8C01-ECED15B52B28}">
      <dgm:prSet phldrT="[Text]" custT="1"/>
      <dgm:spPr/>
      <dgm:t>
        <a:bodyPr/>
        <a:lstStyle/>
        <a:p>
          <a:pPr indent="-457200">
            <a:lnSpc>
              <a:spcPct val="150000"/>
            </a:lnSpc>
          </a:pPr>
          <a:r>
            <a:rPr lang="en-US" sz="2000" b="0" i="0" dirty="0">
              <a:latin typeface="Arial" panose="020B0604020202020204" pitchFamily="34" charset="0"/>
              <a:cs typeface="Arial" panose="020B0604020202020204" pitchFamily="34" charset="0"/>
            </a:rPr>
            <a:t>Đ</a:t>
          </a:r>
          <a:r>
            <a:rPr lang="vi-VN" sz="2000" b="0" i="0" dirty="0">
              <a:latin typeface="Arial" panose="020B0604020202020204" pitchFamily="34" charset="0"/>
              <a:cs typeface="Arial" panose="020B0604020202020204" pitchFamily="34" charset="0"/>
            </a:rPr>
            <a:t>ối với hoá đơn, </a:t>
          </a:r>
          <a:r>
            <a:rPr lang="en-US" sz="2000" b="0" i="0" dirty="0" err="1">
              <a:latin typeface="Arial" panose="020B0604020202020204" pitchFamily="34" charset="0"/>
              <a:cs typeface="Arial" panose="020B0604020202020204" pitchFamily="34" charset="0"/>
            </a:rPr>
            <a:t>Biên</a:t>
          </a:r>
          <a:r>
            <a:rPr lang="en-US" sz="2000" b="0" i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dirty="0" err="1">
              <a:latin typeface="Arial" panose="020B0604020202020204" pitchFamily="34" charset="0"/>
              <a:cs typeface="Arial" panose="020B0604020202020204" pitchFamily="34" charset="0"/>
            </a:rPr>
            <a:t>lai</a:t>
          </a:r>
          <a:r>
            <a:rPr lang="en-US" sz="2000" b="0" i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dirty="0" err="1">
              <a:latin typeface="Arial" panose="020B0604020202020204" pitchFamily="34" charset="0"/>
              <a:cs typeface="Arial" panose="020B0604020202020204" pitchFamily="34" charset="0"/>
            </a:rPr>
            <a:t>thu</a:t>
          </a:r>
          <a:r>
            <a:rPr lang="en-US" sz="2000" b="0" i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dirty="0" err="1">
              <a:latin typeface="Arial" panose="020B0604020202020204" pitchFamily="34" charset="0"/>
              <a:cs typeface="Arial" panose="020B0604020202020204" pitchFamily="34" charset="0"/>
            </a:rPr>
            <a:t>tiền</a:t>
          </a:r>
          <a:r>
            <a:rPr lang="en-US" sz="2000" b="0" i="0" dirty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en-US" sz="2000" b="0" i="0" dirty="0" err="1">
              <a:latin typeface="Arial" panose="020B0604020202020204" pitchFamily="34" charset="0"/>
              <a:cs typeface="Arial" panose="020B0604020202020204" pitchFamily="34" charset="0"/>
            </a:rPr>
            <a:t>phiếu</a:t>
          </a:r>
          <a:r>
            <a:rPr lang="en-US" sz="2000" b="0" i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dirty="0" err="1">
              <a:latin typeface="Arial" panose="020B0604020202020204" pitchFamily="34" charset="0"/>
              <a:cs typeface="Arial" panose="020B0604020202020204" pitchFamily="34" charset="0"/>
            </a:rPr>
            <a:t>thu</a:t>
          </a:r>
          <a:r>
            <a:rPr lang="en-US" sz="2000" b="0" i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dirty="0" err="1">
              <a:latin typeface="Arial" panose="020B0604020202020204" pitchFamily="34" charset="0"/>
              <a:cs typeface="Arial" panose="020B0604020202020204" pitchFamily="34" charset="0"/>
            </a:rPr>
            <a:t>tiền</a:t>
          </a:r>
          <a:r>
            <a:rPr lang="en-US" sz="2000" b="0" i="0" dirty="0">
              <a:latin typeface="Arial" panose="020B0604020202020204" pitchFamily="34" charset="0"/>
              <a:cs typeface="Arial" panose="020B0604020202020204" pitchFamily="34" charset="0"/>
            </a:rPr>
            <a:t> =&gt; </a:t>
          </a:r>
          <a:r>
            <a:rPr lang="vi-VN" sz="2000" b="0" i="0" dirty="0">
              <a:latin typeface="Arial" panose="020B0604020202020204" pitchFamily="34" charset="0"/>
              <a:cs typeface="Arial" panose="020B0604020202020204" pitchFamily="34" charset="0"/>
            </a:rPr>
            <a:t>Bảo Minh </a:t>
          </a:r>
          <a:r>
            <a:rPr lang="vi-VN" sz="2000" b="1" i="1" dirty="0">
              <a:latin typeface="Arial" panose="020B0604020202020204" pitchFamily="34" charset="0"/>
              <a:cs typeface="Arial" panose="020B0604020202020204" pitchFamily="34" charset="0"/>
            </a:rPr>
            <a:t>chỉ chấp nhận bản chính</a:t>
          </a:r>
          <a:endParaRPr lang="en-US" sz="2000" b="1" i="1" baseline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AB536B9-EF89-46E0-A653-B8DCC6342888}" type="parTrans" cxnId="{EAC82C95-38EC-4505-97D9-724C81523BA5}">
      <dgm:prSet/>
      <dgm:spPr/>
      <dgm:t>
        <a:bodyPr/>
        <a:lstStyle/>
        <a:p>
          <a:endParaRPr lang="en-US"/>
        </a:p>
      </dgm:t>
    </dgm:pt>
    <dgm:pt modelId="{597F8A2B-5675-434D-8D4B-ABFFB4D71039}" type="sibTrans" cxnId="{EAC82C95-38EC-4505-97D9-724C81523BA5}">
      <dgm:prSet/>
      <dgm:spPr/>
      <dgm:t>
        <a:bodyPr/>
        <a:lstStyle/>
        <a:p>
          <a:endParaRPr lang="en-US"/>
        </a:p>
      </dgm:t>
    </dgm:pt>
    <dgm:pt modelId="{0A0A183C-B7A8-4235-8B00-64A05074DEEC}">
      <dgm:prSet phldrT="[Text]" custT="1"/>
      <dgm:spPr/>
      <dgm:t>
        <a:bodyPr/>
        <a:lstStyle/>
        <a:p>
          <a:pPr indent="-457200">
            <a:lnSpc>
              <a:spcPct val="150000"/>
            </a:lnSpc>
          </a:pPr>
          <a:r>
            <a:rPr lang="en-US" sz="2000" b="0" i="0" dirty="0" err="1">
              <a:latin typeface="Arial" panose="020B0604020202020204" pitchFamily="34" charset="0"/>
              <a:cs typeface="Arial" panose="020B0604020202020204" pitchFamily="34" charset="0"/>
            </a:rPr>
            <a:t>Hóa</a:t>
          </a:r>
          <a:r>
            <a:rPr lang="en-US" sz="2000" b="0" i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dirty="0" err="1">
              <a:latin typeface="Arial" panose="020B0604020202020204" pitchFamily="34" charset="0"/>
              <a:cs typeface="Arial" panose="020B0604020202020204" pitchFamily="34" charset="0"/>
            </a:rPr>
            <a:t>đơn</a:t>
          </a:r>
          <a:r>
            <a:rPr lang="en-US" sz="2000" b="0" i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dirty="0" err="1">
              <a:latin typeface="Arial" panose="020B0604020202020204" pitchFamily="34" charset="0"/>
              <a:cs typeface="Arial" panose="020B0604020202020204" pitchFamily="34" charset="0"/>
            </a:rPr>
            <a:t>khám</a:t>
          </a:r>
          <a:r>
            <a:rPr lang="en-US" sz="2000" b="0" i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dirty="0" err="1">
              <a:latin typeface="Arial" panose="020B0604020202020204" pitchFamily="34" charset="0"/>
              <a:cs typeface="Arial" panose="020B0604020202020204" pitchFamily="34" charset="0"/>
            </a:rPr>
            <a:t>bệnh</a:t>
          </a:r>
          <a:r>
            <a:rPr lang="en-US" sz="2000" b="0" i="0" dirty="0">
              <a:latin typeface="Arial" panose="020B0604020202020204" pitchFamily="34" charset="0"/>
              <a:cs typeface="Arial" panose="020B0604020202020204" pitchFamily="34" charset="0"/>
            </a:rPr>
            <a:t>/</a:t>
          </a:r>
          <a:r>
            <a:rPr lang="en-US" sz="2000" b="0" i="0" dirty="0" err="1">
              <a:latin typeface="Arial" panose="020B0604020202020204" pitchFamily="34" charset="0"/>
              <a:cs typeface="Arial" panose="020B0604020202020204" pitchFamily="34" charset="0"/>
            </a:rPr>
            <a:t>mua</a:t>
          </a:r>
          <a:r>
            <a:rPr lang="en-US" sz="2000" b="0" i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dirty="0" err="1">
              <a:latin typeface="Arial" panose="020B0604020202020204" pitchFamily="34" charset="0"/>
              <a:cs typeface="Arial" panose="020B0604020202020204" pitchFamily="34" charset="0"/>
            </a:rPr>
            <a:t>thuốc</a:t>
          </a:r>
          <a:r>
            <a:rPr lang="en-US" sz="2000" b="0" i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dirty="0" err="1">
              <a:latin typeface="Arial" panose="020B0604020202020204" pitchFamily="34" charset="0"/>
              <a:cs typeface="Arial" panose="020B0604020202020204" pitchFamily="34" charset="0"/>
            </a:rPr>
            <a:t>cho</a:t>
          </a:r>
          <a:r>
            <a:rPr lang="en-US" sz="2000" b="0" i="0" dirty="0">
              <a:latin typeface="Arial" panose="020B0604020202020204" pitchFamily="34" charset="0"/>
              <a:cs typeface="Arial" panose="020B0604020202020204" pitchFamily="34" charset="0"/>
            </a:rPr>
            <a:t> ai </a:t>
          </a:r>
          <a:r>
            <a:rPr lang="en-US" sz="2000" b="0" i="0" dirty="0" err="1">
              <a:latin typeface="Arial" panose="020B0604020202020204" pitchFamily="34" charset="0"/>
              <a:cs typeface="Arial" panose="020B0604020202020204" pitchFamily="34" charset="0"/>
            </a:rPr>
            <a:t>ghi</a:t>
          </a:r>
          <a:r>
            <a:rPr lang="en-US" sz="2000" b="0" i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dirty="0" err="1">
              <a:latin typeface="Arial" panose="020B0604020202020204" pitchFamily="34" charset="0"/>
              <a:cs typeface="Arial" panose="020B0604020202020204" pitchFamily="34" charset="0"/>
            </a:rPr>
            <a:t>tên</a:t>
          </a:r>
          <a:r>
            <a:rPr lang="en-US" sz="2000" b="0" i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dirty="0" err="1">
              <a:latin typeface="Arial" panose="020B0604020202020204" pitchFamily="34" charset="0"/>
              <a:cs typeface="Arial" panose="020B0604020202020204" pitchFamily="34" charset="0"/>
            </a:rPr>
            <a:t>của</a:t>
          </a:r>
          <a:r>
            <a:rPr lang="en-US" sz="2000" b="0" i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dirty="0" err="1">
              <a:latin typeface="Arial" panose="020B0604020202020204" pitchFamily="34" charset="0"/>
              <a:cs typeface="Arial" panose="020B0604020202020204" pitchFamily="34" charset="0"/>
            </a:rPr>
            <a:t>người</a:t>
          </a:r>
          <a:r>
            <a:rPr lang="en-US" sz="2000" b="0" i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dirty="0" err="1">
              <a:latin typeface="Arial" panose="020B0604020202020204" pitchFamily="34" charset="0"/>
              <a:cs typeface="Arial" panose="020B0604020202020204" pitchFamily="34" charset="0"/>
            </a:rPr>
            <a:t>đó</a:t>
          </a:r>
          <a:endParaRPr lang="en-US" sz="2000" b="0" i="0" baseline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8E32E11-AF16-4957-8F7F-5B4BE3CF025D}" type="parTrans" cxnId="{DC654773-41C5-489B-A55E-E26323558527}">
      <dgm:prSet/>
      <dgm:spPr/>
      <dgm:t>
        <a:bodyPr/>
        <a:lstStyle/>
        <a:p>
          <a:endParaRPr lang="en-US"/>
        </a:p>
      </dgm:t>
    </dgm:pt>
    <dgm:pt modelId="{51F7CB41-F29D-4254-B45E-D0A2879A1C8B}" type="sibTrans" cxnId="{DC654773-41C5-489B-A55E-E26323558527}">
      <dgm:prSet/>
      <dgm:spPr/>
      <dgm:t>
        <a:bodyPr/>
        <a:lstStyle/>
        <a:p>
          <a:endParaRPr lang="en-US"/>
        </a:p>
      </dgm:t>
    </dgm:pt>
    <dgm:pt modelId="{06C38C9F-9577-4498-B3F6-E277BF055F76}">
      <dgm:prSet phldrT="[Text]" custT="1"/>
      <dgm:spPr/>
      <dgm:t>
        <a:bodyPr/>
        <a:lstStyle/>
        <a:p>
          <a:pPr indent="-457200">
            <a:lnSpc>
              <a:spcPct val="150000"/>
            </a:lnSpc>
          </a:pPr>
          <a:r>
            <a:rPr lang="en-US" sz="2000" b="0" i="0" dirty="0" err="1">
              <a:latin typeface="Arial" panose="020B0604020202020204" pitchFamily="34" charset="0"/>
              <a:cs typeface="Arial" panose="020B0604020202020204" pitchFamily="34" charset="0"/>
            </a:rPr>
            <a:t>Các</a:t>
          </a:r>
          <a:r>
            <a:rPr lang="en-US" sz="2000" b="0" i="0" dirty="0">
              <a:latin typeface="Arial" panose="020B0604020202020204" pitchFamily="34" charset="0"/>
              <a:cs typeface="Arial" panose="020B0604020202020204" pitchFamily="34" charset="0"/>
            </a:rPr>
            <a:t> chi </a:t>
          </a:r>
          <a:r>
            <a:rPr lang="en-US" sz="2000" b="0" i="0" dirty="0" err="1">
              <a:latin typeface="Arial" panose="020B0604020202020204" pitchFamily="34" charset="0"/>
              <a:cs typeface="Arial" panose="020B0604020202020204" pitchFamily="34" charset="0"/>
            </a:rPr>
            <a:t>phí</a:t>
          </a:r>
          <a:r>
            <a:rPr lang="en-US" sz="2000" b="0" i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dirty="0" err="1">
              <a:latin typeface="Arial" panose="020B0604020202020204" pitchFamily="34" charset="0"/>
              <a:cs typeface="Arial" panose="020B0604020202020204" pitchFamily="34" charset="0"/>
            </a:rPr>
            <a:t>phát</a:t>
          </a:r>
          <a:r>
            <a:rPr lang="en-US" sz="2000" b="0" i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dirty="0" err="1">
              <a:latin typeface="Arial" panose="020B0604020202020204" pitchFamily="34" charset="0"/>
              <a:cs typeface="Arial" panose="020B0604020202020204" pitchFamily="34" charset="0"/>
            </a:rPr>
            <a:t>sinh</a:t>
          </a:r>
          <a:r>
            <a:rPr lang="en-US" sz="2000" b="0" i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dirty="0" err="1">
              <a:latin typeface="Arial" panose="020B0604020202020204" pitchFamily="34" charset="0"/>
              <a:cs typeface="Arial" panose="020B0604020202020204" pitchFamily="34" charset="0"/>
            </a:rPr>
            <a:t>phải</a:t>
          </a:r>
          <a:r>
            <a:rPr lang="en-US" sz="2000" b="0" i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dirty="0" err="1">
              <a:latin typeface="Arial" panose="020B0604020202020204" pitchFamily="34" charset="0"/>
              <a:cs typeface="Arial" panose="020B0604020202020204" pitchFamily="34" charset="0"/>
            </a:rPr>
            <a:t>có</a:t>
          </a:r>
          <a:r>
            <a:rPr lang="en-US" sz="2000" b="0" i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dirty="0" err="1">
              <a:latin typeface="Arial" panose="020B0604020202020204" pitchFamily="34" charset="0"/>
              <a:cs typeface="Arial" panose="020B0604020202020204" pitchFamily="34" charset="0"/>
            </a:rPr>
            <a:t>chứng</a:t>
          </a:r>
          <a:r>
            <a:rPr lang="en-US" sz="2000" b="0" i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dirty="0" err="1">
              <a:latin typeface="Arial" panose="020B0604020202020204" pitchFamily="34" charset="0"/>
              <a:cs typeface="Arial" panose="020B0604020202020204" pitchFamily="34" charset="0"/>
            </a:rPr>
            <a:t>từ</a:t>
          </a:r>
          <a:r>
            <a:rPr lang="en-US" sz="2000" b="0" i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dirty="0" err="1">
              <a:latin typeface="Arial" panose="020B0604020202020204" pitchFamily="34" charset="0"/>
              <a:cs typeface="Arial" panose="020B0604020202020204" pitchFamily="34" charset="0"/>
            </a:rPr>
            <a:t>thanh</a:t>
          </a:r>
          <a:r>
            <a:rPr lang="en-US" sz="2000" b="0" i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dirty="0" err="1">
              <a:latin typeface="Arial" panose="020B0604020202020204" pitchFamily="34" charset="0"/>
              <a:cs typeface="Arial" panose="020B0604020202020204" pitchFamily="34" charset="0"/>
            </a:rPr>
            <a:t>toán</a:t>
          </a:r>
          <a:r>
            <a:rPr lang="en-US" sz="2000" b="0" i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dirty="0" err="1">
              <a:latin typeface="Arial" panose="020B0604020202020204" pitchFamily="34" charset="0"/>
              <a:cs typeface="Arial" panose="020B0604020202020204" pitchFamily="34" charset="0"/>
            </a:rPr>
            <a:t>như</a:t>
          </a:r>
          <a:r>
            <a:rPr lang="en-US" sz="2000" b="0" i="0" dirty="0">
              <a:latin typeface="Arial" panose="020B0604020202020204" pitchFamily="34" charset="0"/>
              <a:cs typeface="Arial" panose="020B0604020202020204" pitchFamily="34" charset="0"/>
            </a:rPr>
            <a:t> "</a:t>
          </a:r>
          <a:r>
            <a:rPr lang="en-US" sz="2000" b="0" i="0" dirty="0" err="1">
              <a:latin typeface="Arial" panose="020B0604020202020204" pitchFamily="34" charset="0"/>
              <a:cs typeface="Arial" panose="020B0604020202020204" pitchFamily="34" charset="0"/>
            </a:rPr>
            <a:t>hóa</a:t>
          </a:r>
          <a:r>
            <a:rPr lang="en-US" sz="2000" b="0" i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dirty="0" err="1">
              <a:latin typeface="Arial" panose="020B0604020202020204" pitchFamily="34" charset="0"/>
              <a:cs typeface="Arial" panose="020B0604020202020204" pitchFamily="34" charset="0"/>
            </a:rPr>
            <a:t>đơn</a:t>
          </a:r>
          <a:r>
            <a:rPr lang="en-US" sz="2000" b="0" i="0" dirty="0">
              <a:latin typeface="Arial" panose="020B0604020202020204" pitchFamily="34" charset="0"/>
              <a:cs typeface="Arial" panose="020B0604020202020204" pitchFamily="34" charset="0"/>
            </a:rPr>
            <a:t>", "</a:t>
          </a:r>
          <a:r>
            <a:rPr lang="en-US" sz="2000" b="0" i="0" dirty="0" err="1">
              <a:latin typeface="Arial" panose="020B0604020202020204" pitchFamily="34" charset="0"/>
              <a:cs typeface="Arial" panose="020B0604020202020204" pitchFamily="34" charset="0"/>
            </a:rPr>
            <a:t>phiếu</a:t>
          </a:r>
          <a:r>
            <a:rPr lang="en-US" sz="2000" b="0" i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dirty="0" err="1">
              <a:latin typeface="Arial" panose="020B0604020202020204" pitchFamily="34" charset="0"/>
              <a:cs typeface="Arial" panose="020B0604020202020204" pitchFamily="34" charset="0"/>
            </a:rPr>
            <a:t>thu</a:t>
          </a:r>
          <a:r>
            <a:rPr lang="en-US" sz="2000" b="0" i="0" dirty="0">
              <a:latin typeface="Arial" panose="020B0604020202020204" pitchFamily="34" charset="0"/>
              <a:cs typeface="Arial" panose="020B0604020202020204" pitchFamily="34" charset="0"/>
            </a:rPr>
            <a:t>", "</a:t>
          </a:r>
          <a:r>
            <a:rPr lang="en-US" sz="2000" b="0" i="0" dirty="0" err="1">
              <a:latin typeface="Arial" panose="020B0604020202020204" pitchFamily="34" charset="0"/>
              <a:cs typeface="Arial" panose="020B0604020202020204" pitchFamily="34" charset="0"/>
            </a:rPr>
            <a:t>biên</a:t>
          </a:r>
          <a:r>
            <a:rPr lang="en-US" sz="2000" b="0" i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dirty="0" err="1">
              <a:latin typeface="Arial" panose="020B0604020202020204" pitchFamily="34" charset="0"/>
              <a:cs typeface="Arial" panose="020B0604020202020204" pitchFamily="34" charset="0"/>
            </a:rPr>
            <a:t>lai</a:t>
          </a:r>
          <a:r>
            <a:rPr lang="en-US" sz="2000" b="0" i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dirty="0" err="1">
              <a:latin typeface="Arial" panose="020B0604020202020204" pitchFamily="34" charset="0"/>
              <a:cs typeface="Arial" panose="020B0604020202020204" pitchFamily="34" charset="0"/>
            </a:rPr>
            <a:t>thu</a:t>
          </a:r>
          <a:r>
            <a:rPr lang="en-US" sz="2000" b="0" i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dirty="0" err="1">
              <a:latin typeface="Arial" panose="020B0604020202020204" pitchFamily="34" charset="0"/>
              <a:cs typeface="Arial" panose="020B0604020202020204" pitchFamily="34" charset="0"/>
            </a:rPr>
            <a:t>tiền</a:t>
          </a:r>
          <a:r>
            <a:rPr lang="en-US" sz="2000" b="0" i="0" dirty="0">
              <a:latin typeface="Arial" panose="020B0604020202020204" pitchFamily="34" charset="0"/>
              <a:cs typeface="Arial" panose="020B0604020202020204" pitchFamily="34" charset="0"/>
            </a:rPr>
            <a:t>"... </a:t>
          </a:r>
          <a:r>
            <a:rPr lang="en-US" sz="2000" b="0" i="0" dirty="0" err="1">
              <a:latin typeface="Arial" panose="020B0604020202020204" pitchFamily="34" charset="0"/>
              <a:cs typeface="Arial" panose="020B0604020202020204" pitchFamily="34" charset="0"/>
            </a:rPr>
            <a:t>theo</a:t>
          </a:r>
          <a:r>
            <a:rPr lang="en-US" sz="2000" b="0" i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dirty="0" err="1">
              <a:latin typeface="Arial" panose="020B0604020202020204" pitchFamily="34" charset="0"/>
              <a:cs typeface="Arial" panose="020B0604020202020204" pitchFamily="34" charset="0"/>
            </a:rPr>
            <a:t>quy</a:t>
          </a:r>
          <a:r>
            <a:rPr lang="en-US" sz="2000" b="0" i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dirty="0" err="1">
              <a:latin typeface="Arial" panose="020B0604020202020204" pitchFamily="34" charset="0"/>
              <a:cs typeface="Arial" panose="020B0604020202020204" pitchFamily="34" charset="0"/>
            </a:rPr>
            <a:t>định</a:t>
          </a:r>
          <a:r>
            <a:rPr lang="en-US" sz="2000" b="0" i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dirty="0" err="1">
              <a:latin typeface="Arial" panose="020B0604020202020204" pitchFamily="34" charset="0"/>
              <a:cs typeface="Arial" panose="020B0604020202020204" pitchFamily="34" charset="0"/>
            </a:rPr>
            <a:t>của</a:t>
          </a:r>
          <a:r>
            <a:rPr lang="en-US" sz="2000" b="0" i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dirty="0" err="1">
              <a:latin typeface="Arial" panose="020B0604020202020204" pitchFamily="34" charset="0"/>
              <a:cs typeface="Arial" panose="020B0604020202020204" pitchFamily="34" charset="0"/>
            </a:rPr>
            <a:t>Bộ</a:t>
          </a:r>
          <a:r>
            <a:rPr lang="en-US" sz="2000" b="0" i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dirty="0" err="1">
              <a:latin typeface="Arial" panose="020B0604020202020204" pitchFamily="34" charset="0"/>
              <a:cs typeface="Arial" panose="020B0604020202020204" pitchFamily="34" charset="0"/>
            </a:rPr>
            <a:t>tài</a:t>
          </a:r>
          <a:r>
            <a:rPr lang="en-US" sz="2000" b="0" i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dirty="0" err="1">
              <a:latin typeface="Arial" panose="020B0604020202020204" pitchFamily="34" charset="0"/>
              <a:cs typeface="Arial" panose="020B0604020202020204" pitchFamily="34" charset="0"/>
            </a:rPr>
            <a:t>chính</a:t>
          </a:r>
          <a:r>
            <a:rPr lang="en-US" sz="2000" b="0" i="0" dirty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en-US" sz="2000" b="0" i="0" dirty="0" err="1">
              <a:latin typeface="Arial" panose="020B0604020202020204" pitchFamily="34" charset="0"/>
              <a:cs typeface="Arial" panose="020B0604020202020204" pitchFamily="34" charset="0"/>
            </a:rPr>
            <a:t>không</a:t>
          </a:r>
          <a:r>
            <a:rPr lang="en-US" sz="2000" b="0" i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dirty="0" err="1">
              <a:latin typeface="Arial" panose="020B0604020202020204" pitchFamily="34" charset="0"/>
              <a:cs typeface="Arial" panose="020B0604020202020204" pitchFamily="34" charset="0"/>
            </a:rPr>
            <a:t>chấp</a:t>
          </a:r>
          <a:r>
            <a:rPr lang="en-US" sz="2000" b="0" i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dirty="0" err="1">
              <a:latin typeface="Arial" panose="020B0604020202020204" pitchFamily="34" charset="0"/>
              <a:cs typeface="Arial" panose="020B0604020202020204" pitchFamily="34" charset="0"/>
            </a:rPr>
            <a:t>nhận</a:t>
          </a:r>
          <a:r>
            <a:rPr lang="en-US" sz="2000" b="0" i="0" dirty="0">
              <a:latin typeface="Arial" panose="020B0604020202020204" pitchFamily="34" charset="0"/>
              <a:cs typeface="Arial" panose="020B0604020202020204" pitchFamily="34" charset="0"/>
            </a:rPr>
            <a:t> chi </a:t>
          </a:r>
          <a:r>
            <a:rPr lang="en-US" sz="2000" b="0" i="0" dirty="0" err="1">
              <a:latin typeface="Arial" panose="020B0604020202020204" pitchFamily="34" charset="0"/>
              <a:cs typeface="Arial" panose="020B0604020202020204" pitchFamily="34" charset="0"/>
            </a:rPr>
            <a:t>phí</a:t>
          </a:r>
          <a:r>
            <a:rPr lang="en-US" sz="2000" b="0" i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dirty="0" err="1">
              <a:latin typeface="Arial" panose="020B0604020202020204" pitchFamily="34" charset="0"/>
              <a:cs typeface="Arial" panose="020B0604020202020204" pitchFamily="34" charset="0"/>
            </a:rPr>
            <a:t>phát</a:t>
          </a:r>
          <a:r>
            <a:rPr lang="en-US" sz="2000" b="0" i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dirty="0" err="1">
              <a:latin typeface="Arial" panose="020B0604020202020204" pitchFamily="34" charset="0"/>
              <a:cs typeface="Arial" panose="020B0604020202020204" pitchFamily="34" charset="0"/>
            </a:rPr>
            <a:t>sinh</a:t>
          </a:r>
          <a:r>
            <a:rPr lang="en-US" sz="2000" b="0" i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dirty="0" err="1">
              <a:latin typeface="Arial" panose="020B0604020202020204" pitchFamily="34" charset="0"/>
              <a:cs typeface="Arial" panose="020B0604020202020204" pitchFamily="34" charset="0"/>
            </a:rPr>
            <a:t>trên</a:t>
          </a:r>
          <a:r>
            <a:rPr lang="en-US" sz="2000" b="0" i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dirty="0" err="1">
              <a:latin typeface="Arial" panose="020B0604020202020204" pitchFamily="34" charset="0"/>
              <a:cs typeface="Arial" panose="020B0604020202020204" pitchFamily="34" charset="0"/>
            </a:rPr>
            <a:t>các</a:t>
          </a:r>
          <a:r>
            <a:rPr lang="en-US" sz="2000" b="0" i="0" dirty="0">
              <a:latin typeface="Arial" panose="020B0604020202020204" pitchFamily="34" charset="0"/>
              <a:cs typeface="Arial" panose="020B0604020202020204" pitchFamily="34" charset="0"/>
            </a:rPr>
            <a:t> "</a:t>
          </a:r>
          <a:r>
            <a:rPr lang="en-US" sz="2000" b="0" i="0" dirty="0" err="1">
              <a:latin typeface="Arial" panose="020B0604020202020204" pitchFamily="34" charset="0"/>
              <a:cs typeface="Arial" panose="020B0604020202020204" pitchFamily="34" charset="0"/>
            </a:rPr>
            <a:t>bảng</a:t>
          </a:r>
          <a:r>
            <a:rPr lang="en-US" sz="2000" b="0" i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dirty="0" err="1">
              <a:latin typeface="Arial" panose="020B0604020202020204" pitchFamily="34" charset="0"/>
              <a:cs typeface="Arial" panose="020B0604020202020204" pitchFamily="34" charset="0"/>
            </a:rPr>
            <a:t>kê</a:t>
          </a:r>
          <a:r>
            <a:rPr lang="en-US" sz="2000" b="0" i="0" dirty="0">
              <a:latin typeface="Arial" panose="020B0604020202020204" pitchFamily="34" charset="0"/>
              <a:cs typeface="Arial" panose="020B0604020202020204" pitchFamily="34" charset="0"/>
            </a:rPr>
            <a:t>" </a:t>
          </a:r>
          <a:r>
            <a:rPr lang="en-US" sz="2000" b="0" i="0" dirty="0" err="1">
              <a:latin typeface="Arial" panose="020B0604020202020204" pitchFamily="34" charset="0"/>
              <a:cs typeface="Arial" panose="020B0604020202020204" pitchFamily="34" charset="0"/>
            </a:rPr>
            <a:t>hoặc</a:t>
          </a:r>
          <a:r>
            <a:rPr lang="en-US" sz="2000" b="0" i="0" dirty="0">
              <a:latin typeface="Arial" panose="020B0604020202020204" pitchFamily="34" charset="0"/>
              <a:cs typeface="Arial" panose="020B0604020202020204" pitchFamily="34" charset="0"/>
            </a:rPr>
            <a:t> chi </a:t>
          </a:r>
          <a:r>
            <a:rPr lang="en-US" sz="2000" b="0" i="0" dirty="0" err="1">
              <a:latin typeface="Arial" panose="020B0604020202020204" pitchFamily="34" charset="0"/>
              <a:cs typeface="Arial" panose="020B0604020202020204" pitchFamily="34" charset="0"/>
            </a:rPr>
            <a:t>phí</a:t>
          </a:r>
          <a:r>
            <a:rPr lang="en-US" sz="2000" b="0" i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dirty="0" err="1">
              <a:latin typeface="Arial" panose="020B0604020202020204" pitchFamily="34" charset="0"/>
              <a:cs typeface="Arial" panose="020B0604020202020204" pitchFamily="34" charset="0"/>
            </a:rPr>
            <a:t>ghi</a:t>
          </a:r>
          <a:r>
            <a:rPr lang="en-US" sz="2000" b="0" i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dirty="0" err="1">
              <a:latin typeface="Arial" panose="020B0604020202020204" pitchFamily="34" charset="0"/>
              <a:cs typeface="Arial" panose="020B0604020202020204" pitchFamily="34" charset="0"/>
            </a:rPr>
            <a:t>tay</a:t>
          </a:r>
          <a:r>
            <a:rPr lang="en-US" sz="2000" b="0" i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dirty="0" err="1">
              <a:latin typeface="Arial" panose="020B0604020202020204" pitchFamily="34" charset="0"/>
              <a:cs typeface="Arial" panose="020B0604020202020204" pitchFamily="34" charset="0"/>
            </a:rPr>
            <a:t>trên</a:t>
          </a:r>
          <a:r>
            <a:rPr lang="en-US" sz="2000" b="0" i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dirty="0" err="1">
              <a:latin typeface="Arial" panose="020B0604020202020204" pitchFamily="34" charset="0"/>
              <a:cs typeface="Arial" panose="020B0604020202020204" pitchFamily="34" charset="0"/>
            </a:rPr>
            <a:t>phiếu</a:t>
          </a:r>
          <a:r>
            <a:rPr lang="en-US" sz="2000" b="0" i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dirty="0" err="1">
              <a:latin typeface="Arial" panose="020B0604020202020204" pitchFamily="34" charset="0"/>
              <a:cs typeface="Arial" panose="020B0604020202020204" pitchFamily="34" charset="0"/>
            </a:rPr>
            <a:t>khám</a:t>
          </a:r>
          <a:r>
            <a:rPr lang="en-US" sz="2000" b="0" i="0" dirty="0">
              <a:latin typeface="Arial" panose="020B0604020202020204" pitchFamily="34" charset="0"/>
              <a:cs typeface="Arial" panose="020B0604020202020204" pitchFamily="34" charset="0"/>
            </a:rPr>
            <a:t>/toa </a:t>
          </a:r>
          <a:r>
            <a:rPr lang="en-US" sz="2000" b="0" i="0" dirty="0" err="1">
              <a:latin typeface="Arial" panose="020B0604020202020204" pitchFamily="34" charset="0"/>
              <a:cs typeface="Arial" panose="020B0604020202020204" pitchFamily="34" charset="0"/>
            </a:rPr>
            <a:t>thuốc</a:t>
          </a:r>
          <a:endParaRPr lang="en-US" sz="2000" b="0" i="0" baseline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37F6A7A-4FD9-4E3F-ACFB-EE9F83600E29}" type="parTrans" cxnId="{D3632CB8-0ED3-417B-B7EE-3682D93A0052}">
      <dgm:prSet/>
      <dgm:spPr/>
      <dgm:t>
        <a:bodyPr/>
        <a:lstStyle/>
        <a:p>
          <a:endParaRPr lang="en-US"/>
        </a:p>
      </dgm:t>
    </dgm:pt>
    <dgm:pt modelId="{D5C347E1-28FF-40BA-9080-051B2FDC09F9}" type="sibTrans" cxnId="{D3632CB8-0ED3-417B-B7EE-3682D93A0052}">
      <dgm:prSet/>
      <dgm:spPr/>
      <dgm:t>
        <a:bodyPr/>
        <a:lstStyle/>
        <a:p>
          <a:endParaRPr lang="en-US"/>
        </a:p>
      </dgm:t>
    </dgm:pt>
    <dgm:pt modelId="{52B92704-7FB4-4E49-87A6-2417294DCF0B}">
      <dgm:prSet phldrT="[Text]" custT="1"/>
      <dgm:spPr/>
      <dgm:t>
        <a:bodyPr/>
        <a:lstStyle/>
        <a:p>
          <a:pPr indent="-457200">
            <a:lnSpc>
              <a:spcPct val="150000"/>
            </a:lnSpc>
          </a:pPr>
          <a:r>
            <a:rPr lang="en-US" sz="2000" b="0" i="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Hóa</a:t>
          </a:r>
          <a:r>
            <a:rPr lang="en-US" sz="2000" b="0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đơn</a:t>
          </a:r>
          <a:r>
            <a:rPr lang="en-US" sz="2000" b="0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điện</a:t>
          </a:r>
          <a:r>
            <a:rPr lang="en-US" sz="2000" b="0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tử</a:t>
          </a:r>
          <a:r>
            <a:rPr lang="en-US" sz="2000" b="0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bản</a:t>
          </a:r>
          <a:r>
            <a:rPr lang="en-US" sz="2000" b="0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1" i="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chuyển</a:t>
          </a:r>
          <a:r>
            <a:rPr lang="en-US" sz="2000" b="1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1" i="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đổi</a:t>
          </a:r>
          <a:r>
            <a:rPr lang="en-US" sz="2000" b="1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có</a:t>
          </a:r>
          <a:r>
            <a:rPr lang="en-US" sz="2000" b="0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thể</a:t>
          </a:r>
          <a:r>
            <a:rPr lang="en-US" sz="2000" b="0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nộp</a:t>
          </a:r>
          <a:r>
            <a:rPr lang="en-US" sz="2000" b="0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cùng</a:t>
          </a:r>
          <a:r>
            <a:rPr lang="en-US" sz="2000" b="0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chứng</a:t>
          </a:r>
          <a:r>
            <a:rPr lang="en-US" sz="2000" b="0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từ</a:t>
          </a:r>
          <a:r>
            <a:rPr lang="en-US" sz="2000" b="0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 y </a:t>
          </a:r>
          <a:r>
            <a:rPr lang="en-US" sz="2000" b="0" i="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tế</a:t>
          </a:r>
          <a:r>
            <a:rPr lang="en-US" sz="2000" b="0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bản</a:t>
          </a:r>
          <a:r>
            <a:rPr lang="en-US" sz="2000" b="0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 copy </a:t>
          </a:r>
          <a:r>
            <a:rPr lang="en-US" sz="2000" b="0" i="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khi</a:t>
          </a:r>
          <a:r>
            <a:rPr lang="en-US" sz="2000" b="0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có</a:t>
          </a:r>
          <a:r>
            <a:rPr lang="en-US" sz="2000" b="0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ssongs</a:t>
          </a:r>
          <a:r>
            <a:rPr lang="en-US" sz="2000" b="0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dấu</a:t>
          </a:r>
          <a:r>
            <a:rPr lang="en-US" sz="2000" b="0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treo</a:t>
          </a:r>
          <a:r>
            <a:rPr lang="en-US" sz="2000" b="0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của</a:t>
          </a:r>
          <a:r>
            <a:rPr lang="en-US" sz="2000" b="0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bên</a:t>
          </a:r>
          <a:r>
            <a:rPr lang="en-US" sz="2000" b="0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mua</a:t>
          </a:r>
          <a:r>
            <a:rPr lang="en-US" sz="2000" b="0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bảo</a:t>
          </a:r>
          <a:r>
            <a:rPr lang="en-US" sz="2000" b="0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hiểm</a:t>
          </a:r>
          <a:r>
            <a:rPr lang="en-US" sz="2000" b="0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hoặc</a:t>
          </a:r>
          <a:r>
            <a:rPr lang="en-US" sz="2000" b="0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có</a:t>
          </a:r>
          <a:r>
            <a:rPr lang="en-US" sz="2000" b="0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xác</a:t>
          </a:r>
          <a:r>
            <a:rPr lang="en-US" sz="2000" b="0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nhận</a:t>
          </a:r>
          <a:r>
            <a:rPr lang="en-US" sz="2000" b="0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của</a:t>
          </a:r>
          <a:r>
            <a:rPr lang="en-US" sz="2000" b="0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Bảo</a:t>
          </a:r>
          <a:r>
            <a:rPr lang="en-US" sz="2000" b="0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 Minh</a:t>
          </a:r>
          <a:endParaRPr lang="en-US" sz="2000" b="0" i="0" baseline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B98CA77-337F-41B8-B3DD-8EC54590ED7A}" type="parTrans" cxnId="{74FAB316-C3E5-4BAA-9468-15E1EAF48330}">
      <dgm:prSet/>
      <dgm:spPr/>
    </dgm:pt>
    <dgm:pt modelId="{C49173FE-AA6E-476C-BE3A-724E0771CEA7}" type="sibTrans" cxnId="{74FAB316-C3E5-4BAA-9468-15E1EAF48330}">
      <dgm:prSet/>
      <dgm:spPr/>
    </dgm:pt>
    <dgm:pt modelId="{F65E938B-F7AE-4297-88F4-E7968CCBC7DE}">
      <dgm:prSet phldrT="[Text]" custT="1"/>
      <dgm:spPr/>
      <dgm:t>
        <a:bodyPr/>
        <a:lstStyle/>
        <a:p>
          <a:pPr indent="-457200">
            <a:lnSpc>
              <a:spcPct val="150000"/>
            </a:lnSpc>
          </a:pPr>
          <a:r>
            <a:rPr lang="en-US" sz="2000" b="0" i="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Hóa</a:t>
          </a:r>
          <a:r>
            <a:rPr lang="en-US" sz="2000" b="0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đơn</a:t>
          </a:r>
          <a:r>
            <a:rPr lang="en-US" sz="2000" b="0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điện</a:t>
          </a:r>
          <a:r>
            <a:rPr lang="en-US" sz="2000" b="0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tử</a:t>
          </a:r>
          <a:r>
            <a:rPr lang="en-US" sz="2000" b="0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bản</a:t>
          </a:r>
          <a:r>
            <a:rPr lang="en-US" sz="2000" b="0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1" i="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thể</a:t>
          </a:r>
          <a:r>
            <a:rPr lang="en-US" sz="2000" b="1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1" i="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hiện</a:t>
          </a:r>
          <a:r>
            <a:rPr lang="en-US" sz="2000" b="1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(</a:t>
          </a:r>
          <a:r>
            <a:rPr lang="en-US" sz="2000" b="0" i="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không</a:t>
          </a:r>
          <a:r>
            <a:rPr lang="en-US" sz="2000" b="0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có</a:t>
          </a:r>
          <a:r>
            <a:rPr lang="en-US" sz="2000" b="0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chữ</a:t>
          </a:r>
          <a:r>
            <a:rPr lang="en-US" sz="2000" b="0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kí</a:t>
          </a:r>
          <a:r>
            <a:rPr lang="en-US" sz="2000" b="0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của</a:t>
          </a:r>
          <a:r>
            <a:rPr lang="en-US" sz="2000" b="0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cán</a:t>
          </a:r>
          <a:r>
            <a:rPr lang="en-US" sz="2000" b="0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bộ</a:t>
          </a:r>
          <a:r>
            <a:rPr lang="en-US" sz="2000" b="0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chuyển</a:t>
          </a:r>
          <a:r>
            <a:rPr lang="en-US" sz="2000" b="0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đổi</a:t>
          </a:r>
          <a:r>
            <a:rPr lang="en-US" sz="2000" b="0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) </a:t>
          </a:r>
          <a:r>
            <a:rPr lang="en-US" sz="2000" b="0" i="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phải</a:t>
          </a:r>
          <a:r>
            <a:rPr lang="en-US" sz="2000" b="0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nộp</a:t>
          </a:r>
          <a:r>
            <a:rPr lang="en-US" sz="2000" b="0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kèm</a:t>
          </a:r>
          <a:r>
            <a:rPr lang="en-US" sz="2000" b="0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chứng</a:t>
          </a:r>
          <a:r>
            <a:rPr lang="en-US" sz="2000" b="0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từ</a:t>
          </a:r>
          <a:r>
            <a:rPr lang="en-US" sz="2000" b="0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 y </a:t>
          </a:r>
          <a:r>
            <a:rPr lang="en-US" sz="2000" b="0" i="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tế</a:t>
          </a:r>
          <a:r>
            <a:rPr lang="en-US" sz="2000" b="0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bản</a:t>
          </a:r>
          <a:r>
            <a:rPr lang="en-US" sz="2000" b="0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gốc</a:t>
          </a:r>
          <a:r>
            <a:rPr lang="en-US" sz="2000" b="0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.</a:t>
          </a:r>
          <a:endParaRPr lang="en-US" sz="2000" b="0" i="0" baseline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FAE9720-8436-4A96-AB01-1F8720C77D42}" type="parTrans" cxnId="{A9D4CBA0-87C5-4896-9477-5304A478754F}">
      <dgm:prSet/>
      <dgm:spPr/>
    </dgm:pt>
    <dgm:pt modelId="{BF7EE5E5-7742-43F4-9312-0E7F8E8F51BF}" type="sibTrans" cxnId="{A9D4CBA0-87C5-4896-9477-5304A478754F}">
      <dgm:prSet/>
      <dgm:spPr/>
    </dgm:pt>
    <dgm:pt modelId="{2BBF39B6-EE94-4311-A878-D746A848466F}" type="pres">
      <dgm:prSet presAssocID="{05626EC3-961F-4C09-930D-17FE341A347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3EFBE2E-BD1E-430A-B5CB-436DB8CD7040}" type="pres">
      <dgm:prSet presAssocID="{A3775A78-8B55-4CB0-ACFE-BA42149D9B3F}" presName="parentText" presStyleLbl="node1" presStyleIdx="0" presStyleCnt="1" custScaleY="3914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3ABE4A5-9D93-4560-A8DE-2D0482CE1712}" type="pres">
      <dgm:prSet presAssocID="{A3775A78-8B55-4CB0-ACFE-BA42149D9B3F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0F3117D-7FD5-4A6D-960E-8CBBEDEB8173}" srcId="{05626EC3-961F-4C09-930D-17FE341A347C}" destId="{A3775A78-8B55-4CB0-ACFE-BA42149D9B3F}" srcOrd="0" destOrd="0" parTransId="{C18D0E1C-D319-469E-9E48-1ACBB81C5FA7}" sibTransId="{C77038C6-9FD9-4B96-8FEB-63ED6E79CA49}"/>
    <dgm:cxn modelId="{BFDCDE5C-1273-4C68-957C-7CF610A347B9}" type="presOf" srcId="{06C38C9F-9577-4498-B3F6-E277BF055F76}" destId="{73ABE4A5-9D93-4560-A8DE-2D0482CE1712}" srcOrd="0" destOrd="2" presId="urn:microsoft.com/office/officeart/2005/8/layout/vList2"/>
    <dgm:cxn modelId="{EAC82C95-38EC-4505-97D9-724C81523BA5}" srcId="{A3775A78-8B55-4CB0-ACFE-BA42149D9B3F}" destId="{A1147654-13C5-4116-8C01-ECED15B52B28}" srcOrd="0" destOrd="0" parTransId="{1AB536B9-EF89-46E0-A653-B8DCC6342888}" sibTransId="{597F8A2B-5675-434D-8D4B-ABFFB4D71039}"/>
    <dgm:cxn modelId="{B28B8DB1-AD3F-4503-8F22-29C8A27562D9}" type="presOf" srcId="{0A0A183C-B7A8-4235-8B00-64A05074DEEC}" destId="{73ABE4A5-9D93-4560-A8DE-2D0482CE1712}" srcOrd="0" destOrd="1" presId="urn:microsoft.com/office/officeart/2005/8/layout/vList2"/>
    <dgm:cxn modelId="{74FAB316-C3E5-4BAA-9468-15E1EAF48330}" srcId="{A3775A78-8B55-4CB0-ACFE-BA42149D9B3F}" destId="{52B92704-7FB4-4E49-87A6-2417294DCF0B}" srcOrd="3" destOrd="0" parTransId="{4B98CA77-337F-41B8-B3DD-8EC54590ED7A}" sibTransId="{C49173FE-AA6E-476C-BE3A-724E0771CEA7}"/>
    <dgm:cxn modelId="{03DB9990-51DF-441D-81AA-4A83FE287F9A}" type="presOf" srcId="{52B92704-7FB4-4E49-87A6-2417294DCF0B}" destId="{73ABE4A5-9D93-4560-A8DE-2D0482CE1712}" srcOrd="0" destOrd="3" presId="urn:microsoft.com/office/officeart/2005/8/layout/vList2"/>
    <dgm:cxn modelId="{DC654773-41C5-489B-A55E-E26323558527}" srcId="{A3775A78-8B55-4CB0-ACFE-BA42149D9B3F}" destId="{0A0A183C-B7A8-4235-8B00-64A05074DEEC}" srcOrd="1" destOrd="0" parTransId="{98E32E11-AF16-4957-8F7F-5B4BE3CF025D}" sibTransId="{51F7CB41-F29D-4254-B45E-D0A2879A1C8B}"/>
    <dgm:cxn modelId="{605FDE6E-9B82-4901-86EB-BE0FF2031454}" type="presOf" srcId="{05626EC3-961F-4C09-930D-17FE341A347C}" destId="{2BBF39B6-EE94-4311-A878-D746A848466F}" srcOrd="0" destOrd="0" presId="urn:microsoft.com/office/officeart/2005/8/layout/vList2"/>
    <dgm:cxn modelId="{D3632CB8-0ED3-417B-B7EE-3682D93A0052}" srcId="{A3775A78-8B55-4CB0-ACFE-BA42149D9B3F}" destId="{06C38C9F-9577-4498-B3F6-E277BF055F76}" srcOrd="2" destOrd="0" parTransId="{A37F6A7A-4FD9-4E3F-ACFB-EE9F83600E29}" sibTransId="{D5C347E1-28FF-40BA-9080-051B2FDC09F9}"/>
    <dgm:cxn modelId="{D529B30A-FEDC-4F76-8D71-B9B9B0B55A7C}" type="presOf" srcId="{A3775A78-8B55-4CB0-ACFE-BA42149D9B3F}" destId="{53EFBE2E-BD1E-430A-B5CB-436DB8CD7040}" srcOrd="0" destOrd="0" presId="urn:microsoft.com/office/officeart/2005/8/layout/vList2"/>
    <dgm:cxn modelId="{20FE4635-1D5B-4044-83B3-0804CCCCC41C}" type="presOf" srcId="{A1147654-13C5-4116-8C01-ECED15B52B28}" destId="{73ABE4A5-9D93-4560-A8DE-2D0482CE1712}" srcOrd="0" destOrd="0" presId="urn:microsoft.com/office/officeart/2005/8/layout/vList2"/>
    <dgm:cxn modelId="{A9D4CBA0-87C5-4896-9477-5304A478754F}" srcId="{A3775A78-8B55-4CB0-ACFE-BA42149D9B3F}" destId="{F65E938B-F7AE-4297-88F4-E7968CCBC7DE}" srcOrd="4" destOrd="0" parTransId="{8FAE9720-8436-4A96-AB01-1F8720C77D42}" sibTransId="{BF7EE5E5-7742-43F4-9312-0E7F8E8F51BF}"/>
    <dgm:cxn modelId="{1A258A37-09C7-4D0C-8294-B7E00CB1524A}" type="presOf" srcId="{F65E938B-F7AE-4297-88F4-E7968CCBC7DE}" destId="{73ABE4A5-9D93-4560-A8DE-2D0482CE1712}" srcOrd="0" destOrd="4" presId="urn:microsoft.com/office/officeart/2005/8/layout/vList2"/>
    <dgm:cxn modelId="{6843BAE2-676B-4992-827F-878243BF36DD}" type="presParOf" srcId="{2BBF39B6-EE94-4311-A878-D746A848466F}" destId="{53EFBE2E-BD1E-430A-B5CB-436DB8CD7040}" srcOrd="0" destOrd="0" presId="urn:microsoft.com/office/officeart/2005/8/layout/vList2"/>
    <dgm:cxn modelId="{96FF7F3C-B534-4A52-A27A-A44D144E2BBA}" type="presParOf" srcId="{2BBF39B6-EE94-4311-A878-D746A848466F}" destId="{73ABE4A5-9D93-4560-A8DE-2D0482CE1712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05626EC3-961F-4C09-930D-17FE341A347C}" type="doc">
      <dgm:prSet loTypeId="urn:microsoft.com/office/officeart/2005/8/layout/vList2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A3775A78-8B55-4CB0-ACFE-BA42149D9B3F}">
      <dgm:prSet phldrT="[Text]" custT="1"/>
      <dgm:spPr/>
      <dgm:t>
        <a:bodyPr/>
        <a:lstStyle/>
        <a:p>
          <a:pPr>
            <a:lnSpc>
              <a:spcPct val="150000"/>
            </a:lnSpc>
          </a:pPr>
          <a:r>
            <a:rPr lang="en-US" sz="2200" dirty="0" err="1">
              <a:latin typeface="Arial" panose="020B0604020202020204" pitchFamily="34" charset="0"/>
              <a:cs typeface="Arial" panose="020B0604020202020204" pitchFamily="34" charset="0"/>
            </a:rPr>
            <a:t>Hồ</a:t>
          </a:r>
          <a:r>
            <a:rPr lang="en-US" sz="2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dirty="0" err="1">
              <a:latin typeface="Arial" panose="020B0604020202020204" pitchFamily="34" charset="0"/>
              <a:cs typeface="Arial" panose="020B0604020202020204" pitchFamily="34" charset="0"/>
            </a:rPr>
            <a:t>sơ</a:t>
          </a:r>
          <a:r>
            <a:rPr lang="en-US" sz="2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dirty="0" err="1">
              <a:latin typeface="Arial" panose="020B0604020202020204" pitchFamily="34" charset="0"/>
              <a:cs typeface="Arial" panose="020B0604020202020204" pitchFamily="34" charset="0"/>
            </a:rPr>
            <a:t>yêu</a:t>
          </a:r>
          <a:r>
            <a:rPr lang="en-US" sz="2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dirty="0" err="1">
              <a:latin typeface="Arial" panose="020B0604020202020204" pitchFamily="34" charset="0"/>
              <a:cs typeface="Arial" panose="020B0604020202020204" pitchFamily="34" charset="0"/>
            </a:rPr>
            <a:t>cầu</a:t>
          </a:r>
          <a:r>
            <a:rPr lang="en-US" sz="2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dirty="0" err="1">
              <a:latin typeface="Arial" panose="020B0604020202020204" pitchFamily="34" charset="0"/>
              <a:cs typeface="Arial" panose="020B0604020202020204" pitchFamily="34" charset="0"/>
            </a:rPr>
            <a:t>bồi</a:t>
          </a:r>
          <a:r>
            <a:rPr lang="en-US" sz="2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dirty="0" err="1">
              <a:latin typeface="Arial" panose="020B0604020202020204" pitchFamily="34" charset="0"/>
              <a:cs typeface="Arial" panose="020B0604020202020204" pitchFamily="34" charset="0"/>
            </a:rPr>
            <a:t>thường</a:t>
          </a:r>
          <a:r>
            <a:rPr lang="en-US" sz="2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dirty="0" err="1">
              <a:latin typeface="Arial" panose="020B0604020202020204" pitchFamily="34" charset="0"/>
              <a:cs typeface="Arial" panose="020B0604020202020204" pitchFamily="34" charset="0"/>
            </a:rPr>
            <a:t>phải</a:t>
          </a:r>
          <a:r>
            <a:rPr lang="en-US" sz="2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dirty="0" err="1">
              <a:latin typeface="Arial" panose="020B0604020202020204" pitchFamily="34" charset="0"/>
              <a:cs typeface="Arial" panose="020B0604020202020204" pitchFamily="34" charset="0"/>
            </a:rPr>
            <a:t>được</a:t>
          </a:r>
          <a:r>
            <a:rPr lang="en-US" sz="2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dirty="0" err="1">
              <a:latin typeface="Arial" panose="020B0604020202020204" pitchFamily="34" charset="0"/>
              <a:cs typeface="Arial" panose="020B0604020202020204" pitchFamily="34" charset="0"/>
            </a:rPr>
            <a:t>nộp</a:t>
          </a:r>
          <a:r>
            <a:rPr lang="en-US" sz="2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dirty="0" err="1">
              <a:latin typeface="Arial" panose="020B0604020202020204" pitchFamily="34" charset="0"/>
              <a:cs typeface="Arial" panose="020B0604020202020204" pitchFamily="34" charset="0"/>
            </a:rPr>
            <a:t>cho</a:t>
          </a:r>
          <a:r>
            <a:rPr lang="en-US" sz="2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dirty="0" err="1">
              <a:latin typeface="Arial" panose="020B0604020202020204" pitchFamily="34" charset="0"/>
              <a:cs typeface="Arial" panose="020B0604020202020204" pitchFamily="34" charset="0"/>
            </a:rPr>
            <a:t>Bảo</a:t>
          </a:r>
          <a:r>
            <a:rPr lang="en-US" sz="2200" dirty="0">
              <a:latin typeface="Arial" panose="020B0604020202020204" pitchFamily="34" charset="0"/>
              <a:cs typeface="Arial" panose="020B0604020202020204" pitchFamily="34" charset="0"/>
            </a:rPr>
            <a:t> Minh </a:t>
          </a:r>
          <a:r>
            <a:rPr lang="en-US" sz="2200" dirty="0" err="1">
              <a:latin typeface="Arial" panose="020B0604020202020204" pitchFamily="34" charset="0"/>
              <a:cs typeface="Arial" panose="020B0604020202020204" pitchFamily="34" charset="0"/>
            </a:rPr>
            <a:t>trong</a:t>
          </a:r>
          <a:r>
            <a:rPr lang="en-US" sz="2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dirty="0" err="1">
              <a:latin typeface="Arial" panose="020B0604020202020204" pitchFamily="34" charset="0"/>
              <a:cs typeface="Arial" panose="020B0604020202020204" pitchFamily="34" charset="0"/>
            </a:rPr>
            <a:t>vòng</a:t>
          </a:r>
          <a:r>
            <a:rPr lang="en-US" sz="2200" dirty="0">
              <a:latin typeface="Arial" panose="020B0604020202020204" pitchFamily="34" charset="0"/>
              <a:cs typeface="Arial" panose="020B0604020202020204" pitchFamily="34" charset="0"/>
            </a:rPr>
            <a:t> 180 </a:t>
          </a:r>
          <a:r>
            <a:rPr lang="en-US" sz="2200" dirty="0" err="1">
              <a:latin typeface="Arial" panose="020B0604020202020204" pitchFamily="34" charset="0"/>
              <a:cs typeface="Arial" panose="020B0604020202020204" pitchFamily="34" charset="0"/>
            </a:rPr>
            <a:t>ngày</a:t>
          </a:r>
          <a:r>
            <a:rPr lang="en-US" sz="2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dirty="0" err="1">
              <a:latin typeface="Arial" panose="020B0604020202020204" pitchFamily="34" charset="0"/>
              <a:cs typeface="Arial" panose="020B0604020202020204" pitchFamily="34" charset="0"/>
            </a:rPr>
            <a:t>kể</a:t>
          </a:r>
          <a:r>
            <a:rPr lang="en-US" sz="2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dirty="0" err="1">
              <a:latin typeface="Arial" panose="020B0604020202020204" pitchFamily="34" charset="0"/>
              <a:cs typeface="Arial" panose="020B0604020202020204" pitchFamily="34" charset="0"/>
            </a:rPr>
            <a:t>từ</a:t>
          </a:r>
          <a:r>
            <a:rPr lang="en-US" sz="2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dirty="0" err="1">
              <a:latin typeface="Arial" panose="020B0604020202020204" pitchFamily="34" charset="0"/>
              <a:cs typeface="Arial" panose="020B0604020202020204" pitchFamily="34" charset="0"/>
            </a:rPr>
            <a:t>ngày</a:t>
          </a:r>
          <a:r>
            <a:rPr lang="en-US" sz="2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dirty="0" err="1" smtClean="0">
              <a:latin typeface="Arial" panose="020B0604020202020204" pitchFamily="34" charset="0"/>
              <a:cs typeface="Arial" panose="020B0604020202020204" pitchFamily="34" charset="0"/>
            </a:rPr>
            <a:t>điều</a:t>
          </a:r>
          <a:r>
            <a:rPr lang="en-US" sz="2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dirty="0" err="1" smtClean="0">
              <a:latin typeface="Arial" panose="020B0604020202020204" pitchFamily="34" charset="0"/>
              <a:cs typeface="Arial" panose="020B0604020202020204" pitchFamily="34" charset="0"/>
            </a:rPr>
            <a:t>trị</a:t>
          </a:r>
          <a:r>
            <a:rPr lang="en-US" sz="2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dirty="0" err="1" smtClean="0">
              <a:latin typeface="Arial" panose="020B0604020202020204" pitchFamily="34" charset="0"/>
              <a:cs typeface="Arial" panose="020B0604020202020204" pitchFamily="34" charset="0"/>
            </a:rPr>
            <a:t>cuối</a:t>
          </a:r>
          <a:r>
            <a:rPr lang="en-US" sz="2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dirty="0" err="1" smtClean="0">
              <a:latin typeface="Arial" panose="020B0604020202020204" pitchFamily="34" charset="0"/>
              <a:cs typeface="Arial" panose="020B0604020202020204" pitchFamily="34" charset="0"/>
            </a:rPr>
            <a:t>cùng</a:t>
          </a:r>
          <a:r>
            <a:rPr lang="en-US" sz="2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dirty="0" err="1" smtClean="0">
              <a:latin typeface="Arial" panose="020B0604020202020204" pitchFamily="34" charset="0"/>
              <a:cs typeface="Arial" panose="020B0604020202020204" pitchFamily="34" charset="0"/>
            </a:rPr>
            <a:t>nhưng</a:t>
          </a:r>
          <a:r>
            <a:rPr lang="en-US" sz="2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dirty="0" err="1" smtClean="0">
              <a:latin typeface="Arial" panose="020B0604020202020204" pitchFamily="34" charset="0"/>
              <a:cs typeface="Arial" panose="020B0604020202020204" pitchFamily="34" charset="0"/>
            </a:rPr>
            <a:t>không</a:t>
          </a:r>
          <a:r>
            <a:rPr lang="en-US" sz="2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dirty="0" err="1" smtClean="0">
              <a:latin typeface="Arial" panose="020B0604020202020204" pitchFamily="34" charset="0"/>
              <a:cs typeface="Arial" panose="020B0604020202020204" pitchFamily="34" charset="0"/>
            </a:rPr>
            <a:t>quá</a:t>
          </a:r>
          <a:r>
            <a:rPr lang="en-US" sz="2200" dirty="0" smtClean="0">
              <a:latin typeface="Arial" panose="020B0604020202020204" pitchFamily="34" charset="0"/>
              <a:cs typeface="Arial" panose="020B0604020202020204" pitchFamily="34" charset="0"/>
            </a:rPr>
            <a:t> 365 </a:t>
          </a:r>
          <a:r>
            <a:rPr lang="en-US" sz="2200" dirty="0" err="1" smtClean="0">
              <a:latin typeface="Arial" panose="020B0604020202020204" pitchFamily="34" charset="0"/>
              <a:cs typeface="Arial" panose="020B0604020202020204" pitchFamily="34" charset="0"/>
            </a:rPr>
            <a:t>ngày</a:t>
          </a:r>
          <a:r>
            <a:rPr lang="en-US" sz="2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dirty="0" err="1" smtClean="0">
              <a:latin typeface="Arial" panose="020B0604020202020204" pitchFamily="34" charset="0"/>
              <a:cs typeface="Arial" panose="020B0604020202020204" pitchFamily="34" charset="0"/>
            </a:rPr>
            <a:t>kể</a:t>
          </a:r>
          <a:r>
            <a:rPr lang="en-US" sz="2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dirty="0" err="1" smtClean="0">
              <a:latin typeface="Arial" panose="020B0604020202020204" pitchFamily="34" charset="0"/>
              <a:cs typeface="Arial" panose="020B0604020202020204" pitchFamily="34" charset="0"/>
            </a:rPr>
            <a:t>từ</a:t>
          </a:r>
          <a:r>
            <a:rPr lang="en-US" sz="2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dirty="0" err="1" smtClean="0">
              <a:latin typeface="Arial" panose="020B0604020202020204" pitchFamily="34" charset="0"/>
              <a:cs typeface="Arial" panose="020B0604020202020204" pitchFamily="34" charset="0"/>
            </a:rPr>
            <a:t>ngày</a:t>
          </a:r>
          <a:r>
            <a:rPr lang="en-US" sz="2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dirty="0" err="1" smtClean="0">
              <a:latin typeface="Arial" panose="020B0604020202020204" pitchFamily="34" charset="0"/>
              <a:cs typeface="Arial" panose="020B0604020202020204" pitchFamily="34" charset="0"/>
            </a:rPr>
            <a:t>xảy</a:t>
          </a:r>
          <a:r>
            <a:rPr lang="en-US" sz="2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dirty="0" err="1" smtClean="0">
              <a:latin typeface="Arial" panose="020B0604020202020204" pitchFamily="34" charset="0"/>
              <a:cs typeface="Arial" panose="020B0604020202020204" pitchFamily="34" charset="0"/>
            </a:rPr>
            <a:t>ra</a:t>
          </a:r>
          <a:r>
            <a:rPr lang="en-US" sz="2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dirty="0" err="1" smtClean="0">
              <a:latin typeface="Arial" panose="020B0604020202020204" pitchFamily="34" charset="0"/>
              <a:cs typeface="Arial" panose="020B0604020202020204" pitchFamily="34" charset="0"/>
            </a:rPr>
            <a:t>sự</a:t>
          </a:r>
          <a:r>
            <a:rPr lang="en-US" sz="2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dirty="0" err="1" smtClean="0">
              <a:latin typeface="Arial" panose="020B0604020202020204" pitchFamily="34" charset="0"/>
              <a:cs typeface="Arial" panose="020B0604020202020204" pitchFamily="34" charset="0"/>
            </a:rPr>
            <a:t>kiện</a:t>
          </a:r>
          <a:r>
            <a:rPr lang="en-US" sz="2200" dirty="0" smtClean="0">
              <a:latin typeface="Arial" panose="020B0604020202020204" pitchFamily="34" charset="0"/>
              <a:cs typeface="Arial" panose="020B0604020202020204" pitchFamily="34" charset="0"/>
            </a:rPr>
            <a:t> BH.</a:t>
          </a:r>
          <a:endParaRPr lang="en-US" sz="2200" b="0" i="0" baseline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18D0E1C-D319-469E-9E48-1ACBB81C5FA7}" type="parTrans" cxnId="{A0F3117D-7FD5-4A6D-960E-8CBBEDEB8173}">
      <dgm:prSet/>
      <dgm:spPr/>
      <dgm:t>
        <a:bodyPr/>
        <a:lstStyle/>
        <a:p>
          <a:endParaRPr lang="en-US"/>
        </a:p>
      </dgm:t>
    </dgm:pt>
    <dgm:pt modelId="{C77038C6-9FD9-4B96-8FEB-63ED6E79CA49}" type="sibTrans" cxnId="{A0F3117D-7FD5-4A6D-960E-8CBBEDEB8173}">
      <dgm:prSet/>
      <dgm:spPr/>
      <dgm:t>
        <a:bodyPr/>
        <a:lstStyle/>
        <a:p>
          <a:endParaRPr lang="en-US"/>
        </a:p>
      </dgm:t>
    </dgm:pt>
    <dgm:pt modelId="{2BBF39B6-EE94-4311-A878-D746A848466F}" type="pres">
      <dgm:prSet presAssocID="{05626EC3-961F-4C09-930D-17FE341A347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3EFBE2E-BD1E-430A-B5CB-436DB8CD7040}" type="pres">
      <dgm:prSet presAssocID="{A3775A78-8B55-4CB0-ACFE-BA42149D9B3F}" presName="parentText" presStyleLbl="node1" presStyleIdx="0" presStyleCnt="1" custScaleY="110864" custLinFactNeighborX="700" custLinFactNeighborY="-2809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05FDE6E-9B82-4901-86EB-BE0FF2031454}" type="presOf" srcId="{05626EC3-961F-4C09-930D-17FE341A347C}" destId="{2BBF39B6-EE94-4311-A878-D746A848466F}" srcOrd="0" destOrd="0" presId="urn:microsoft.com/office/officeart/2005/8/layout/vList2"/>
    <dgm:cxn modelId="{D529B30A-FEDC-4F76-8D71-B9B9B0B55A7C}" type="presOf" srcId="{A3775A78-8B55-4CB0-ACFE-BA42149D9B3F}" destId="{53EFBE2E-BD1E-430A-B5CB-436DB8CD7040}" srcOrd="0" destOrd="0" presId="urn:microsoft.com/office/officeart/2005/8/layout/vList2"/>
    <dgm:cxn modelId="{A0F3117D-7FD5-4A6D-960E-8CBBEDEB8173}" srcId="{05626EC3-961F-4C09-930D-17FE341A347C}" destId="{A3775A78-8B55-4CB0-ACFE-BA42149D9B3F}" srcOrd="0" destOrd="0" parTransId="{C18D0E1C-D319-469E-9E48-1ACBB81C5FA7}" sibTransId="{C77038C6-9FD9-4B96-8FEB-63ED6E79CA49}"/>
    <dgm:cxn modelId="{6843BAE2-676B-4992-827F-878243BF36DD}" type="presParOf" srcId="{2BBF39B6-EE94-4311-A878-D746A848466F}" destId="{53EFBE2E-BD1E-430A-B5CB-436DB8CD704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05626EC3-961F-4C09-930D-17FE341A347C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9CA1B0E8-45D9-46C2-9143-C4751163053D}">
      <dgm:prSet custT="1"/>
      <dgm:spPr/>
      <dgm:t>
        <a:bodyPr/>
        <a:lstStyle/>
        <a:p>
          <a:pPr>
            <a:lnSpc>
              <a:spcPct val="100000"/>
            </a:lnSpc>
            <a:spcAft>
              <a:spcPct val="20000"/>
            </a:spcAft>
            <a:buFontTx/>
            <a:buNone/>
          </a:pP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Số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điện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thoại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hỗ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trợ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24/24: 0936 100950</a:t>
          </a:r>
        </a:p>
      </dgm:t>
    </dgm:pt>
    <dgm:pt modelId="{569C4BC4-0370-40CA-AAC8-C2BF4E98B1BF}" type="parTrans" cxnId="{EA761001-A20F-4AA1-B08C-F299E74E9876}">
      <dgm:prSet/>
      <dgm:spPr/>
      <dgm:t>
        <a:bodyPr/>
        <a:lstStyle/>
        <a:p>
          <a:endParaRPr lang="en-US"/>
        </a:p>
      </dgm:t>
    </dgm:pt>
    <dgm:pt modelId="{E53F2D77-A18F-4DD5-869D-BB73097A4A17}" type="sibTrans" cxnId="{EA761001-A20F-4AA1-B08C-F299E74E9876}">
      <dgm:prSet/>
      <dgm:spPr/>
      <dgm:t>
        <a:bodyPr/>
        <a:lstStyle/>
        <a:p>
          <a:endParaRPr lang="en-US"/>
        </a:p>
      </dgm:t>
    </dgm:pt>
    <dgm:pt modelId="{13D845B1-BDA1-4AFD-959E-60D917AF8D9B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ct val="20000"/>
            </a:spcAft>
            <a:buFontTx/>
            <a:buNone/>
          </a:pP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Tầng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3,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số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10 Phan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Huy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Chú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Hoàn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Kiếm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Hà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Nội</a:t>
          </a:r>
          <a:endParaRPr lang="en-US" sz="2000" b="0" i="0" kern="1200" baseline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A3900AB-523A-4201-9B67-9517196DBE86}" type="parTrans" cxnId="{82C02996-7411-4F6F-A9A4-FD9E435CEC66}">
      <dgm:prSet/>
      <dgm:spPr/>
      <dgm:t>
        <a:bodyPr/>
        <a:lstStyle/>
        <a:p>
          <a:endParaRPr lang="en-US"/>
        </a:p>
      </dgm:t>
    </dgm:pt>
    <dgm:pt modelId="{7C0C6A9C-2A13-487D-8EA9-189701175E7F}" type="sibTrans" cxnId="{82C02996-7411-4F6F-A9A4-FD9E435CEC66}">
      <dgm:prSet/>
      <dgm:spPr/>
      <dgm:t>
        <a:bodyPr/>
        <a:lstStyle/>
        <a:p>
          <a:endParaRPr lang="en-US"/>
        </a:p>
      </dgm:t>
    </dgm:pt>
    <dgm:pt modelId="{7BCAA9A0-5C7B-4207-A103-0BDC8FEA4D3B}">
      <dgm:prSet custT="1"/>
      <dgm:spPr/>
      <dgm:t>
        <a:bodyPr/>
        <a:lstStyle/>
        <a:p>
          <a:pPr>
            <a:lnSpc>
              <a:spcPct val="100000"/>
            </a:lnSpc>
            <a:spcAft>
              <a:spcPts val="600"/>
            </a:spcAft>
            <a:buFont typeface="Arial" panose="020B0604020202020204" pitchFamily="34" charset="0"/>
            <a:buChar char="•"/>
          </a:pPr>
          <a:r>
            <a:rPr lang="en-US" sz="2000" b="1" kern="1200" dirty="0" err="1">
              <a:latin typeface="Arial" panose="020B0604020202020204" pitchFamily="34" charset="0"/>
              <a:cs typeface="Arial" panose="020B0604020202020204" pitchFamily="34" charset="0"/>
            </a:rPr>
            <a:t>Hồ</a:t>
          </a:r>
          <a:r>
            <a:rPr lang="en-US" sz="2000" b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1" kern="1200" dirty="0" err="1">
              <a:latin typeface="Arial" panose="020B0604020202020204" pitchFamily="34" charset="0"/>
              <a:cs typeface="Arial" panose="020B0604020202020204" pitchFamily="34" charset="0"/>
            </a:rPr>
            <a:t>Chí</a:t>
          </a:r>
          <a:r>
            <a:rPr lang="en-US" sz="2000" b="1" kern="1200" dirty="0">
              <a:latin typeface="Arial" panose="020B0604020202020204" pitchFamily="34" charset="0"/>
              <a:cs typeface="Arial" panose="020B0604020202020204" pitchFamily="34" charset="0"/>
            </a:rPr>
            <a:t> Minh – Trung </a:t>
          </a:r>
          <a:r>
            <a:rPr lang="en-US" sz="2000" b="1" kern="1200" dirty="0" err="1">
              <a:latin typeface="Arial" panose="020B0604020202020204" pitchFamily="34" charset="0"/>
              <a:cs typeface="Arial" panose="020B0604020202020204" pitchFamily="34" charset="0"/>
            </a:rPr>
            <a:t>tâm</a:t>
          </a:r>
          <a:r>
            <a:rPr lang="en-US" sz="2000" b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1" kern="1200" dirty="0" err="1">
              <a:latin typeface="Arial" panose="020B0604020202020204" pitchFamily="34" charset="0"/>
              <a:cs typeface="Arial" panose="020B0604020202020204" pitchFamily="34" charset="0"/>
            </a:rPr>
            <a:t>bồi</a:t>
          </a:r>
          <a:r>
            <a:rPr lang="en-US" sz="2000" b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1" kern="1200" dirty="0" err="1">
              <a:latin typeface="Arial" panose="020B0604020202020204" pitchFamily="34" charset="0"/>
              <a:cs typeface="Arial" panose="020B0604020202020204" pitchFamily="34" charset="0"/>
            </a:rPr>
            <a:t>thường</a:t>
          </a:r>
          <a:r>
            <a:rPr lang="en-US" sz="2000" b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1" kern="1200" dirty="0" err="1">
              <a:latin typeface="Arial" panose="020B0604020202020204" pitchFamily="34" charset="0"/>
              <a:cs typeface="Arial" panose="020B0604020202020204" pitchFamily="34" charset="0"/>
            </a:rPr>
            <a:t>bảo</a:t>
          </a:r>
          <a:r>
            <a:rPr lang="en-US" sz="2000" b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1" kern="1200" dirty="0" err="1">
              <a:latin typeface="Arial" panose="020B0604020202020204" pitchFamily="34" charset="0"/>
              <a:cs typeface="Arial" panose="020B0604020202020204" pitchFamily="34" charset="0"/>
            </a:rPr>
            <a:t>hiểm</a:t>
          </a:r>
          <a:r>
            <a:rPr lang="en-US" sz="2000" b="1" kern="1200" dirty="0">
              <a:latin typeface="Arial" panose="020B0604020202020204" pitchFamily="34" charset="0"/>
              <a:cs typeface="Arial" panose="020B0604020202020204" pitchFamily="34" charset="0"/>
            </a:rPr>
            <a:t> con </a:t>
          </a:r>
          <a:r>
            <a:rPr lang="en-US" sz="2000" b="1" kern="1200" dirty="0" err="1">
              <a:latin typeface="Arial" panose="020B0604020202020204" pitchFamily="34" charset="0"/>
              <a:cs typeface="Arial" panose="020B0604020202020204" pitchFamily="34" charset="0"/>
            </a:rPr>
            <a:t>người</a:t>
          </a:r>
          <a:r>
            <a:rPr lang="en-US" sz="2000" b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1" kern="1200" dirty="0" err="1">
              <a:latin typeface="Arial" panose="020B0604020202020204" pitchFamily="34" charset="0"/>
              <a:cs typeface="Arial" panose="020B0604020202020204" pitchFamily="34" charset="0"/>
            </a:rPr>
            <a:t>tại</a:t>
          </a:r>
          <a:r>
            <a:rPr lang="en-US" sz="2000" b="1" kern="1200" dirty="0">
              <a:latin typeface="Arial" panose="020B0604020202020204" pitchFamily="34" charset="0"/>
              <a:cs typeface="Arial" panose="020B0604020202020204" pitchFamily="34" charset="0"/>
            </a:rPr>
            <a:t> TP HCM</a:t>
          </a:r>
        </a:p>
      </dgm:t>
    </dgm:pt>
    <dgm:pt modelId="{403A8DB3-6654-4080-88D2-8D4DB2F9A79B}" type="parTrans" cxnId="{F676E054-1534-491E-890F-9ED2E040CF31}">
      <dgm:prSet/>
      <dgm:spPr/>
      <dgm:t>
        <a:bodyPr/>
        <a:lstStyle/>
        <a:p>
          <a:endParaRPr lang="en-US"/>
        </a:p>
      </dgm:t>
    </dgm:pt>
    <dgm:pt modelId="{B12F2E0E-4DCE-4B68-B659-05519E17B072}" type="sibTrans" cxnId="{F676E054-1534-491E-890F-9ED2E040CF31}">
      <dgm:prSet/>
      <dgm:spPr/>
      <dgm:t>
        <a:bodyPr/>
        <a:lstStyle/>
        <a:p>
          <a:endParaRPr lang="en-US"/>
        </a:p>
      </dgm:t>
    </dgm:pt>
    <dgm:pt modelId="{003FE4F6-F0E0-4F8F-A134-75BFA69FAAD7}">
      <dgm:prSet custT="1"/>
      <dgm:spPr/>
      <dgm:t>
        <a:bodyPr/>
        <a:lstStyle/>
        <a:p>
          <a:pPr>
            <a:lnSpc>
              <a:spcPct val="100000"/>
            </a:lnSpc>
            <a:spcAft>
              <a:spcPct val="20000"/>
            </a:spcAft>
            <a:buFontTx/>
            <a:buNone/>
          </a:pP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Tầng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5, 26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Tôn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Thất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Đạm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, P. Nguyễn Thái Bình,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Quận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1, TP. HCM</a:t>
          </a:r>
        </a:p>
      </dgm:t>
    </dgm:pt>
    <dgm:pt modelId="{B1BB2A1B-5A37-49C6-BB87-51183EFF90EF}" type="parTrans" cxnId="{D4BE60D0-1691-46F6-BBEB-93F194F0DDFB}">
      <dgm:prSet/>
      <dgm:spPr/>
      <dgm:t>
        <a:bodyPr/>
        <a:lstStyle/>
        <a:p>
          <a:endParaRPr lang="en-US"/>
        </a:p>
      </dgm:t>
    </dgm:pt>
    <dgm:pt modelId="{46BB35B9-1564-4844-B6E7-FD6335C691DA}" type="sibTrans" cxnId="{D4BE60D0-1691-46F6-BBEB-93F194F0DDFB}">
      <dgm:prSet/>
      <dgm:spPr/>
      <dgm:t>
        <a:bodyPr/>
        <a:lstStyle/>
        <a:p>
          <a:endParaRPr lang="en-US"/>
        </a:p>
      </dgm:t>
    </dgm:pt>
    <dgm:pt modelId="{0DCE696C-F5ED-486E-BC3C-66AAF3E87C3A}">
      <dgm:prSet custT="1"/>
      <dgm:spPr/>
      <dgm:t>
        <a:bodyPr/>
        <a:lstStyle/>
        <a:p>
          <a:pPr>
            <a:lnSpc>
              <a:spcPct val="100000"/>
            </a:lnSpc>
            <a:spcAft>
              <a:spcPct val="20000"/>
            </a:spcAft>
            <a:buFontTx/>
            <a:buNone/>
          </a:pP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Số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điện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thoại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hỗ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trợ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24/24: 0962 585842</a:t>
          </a:r>
        </a:p>
      </dgm:t>
    </dgm:pt>
    <dgm:pt modelId="{C8401669-5136-4AFB-A92C-F53164CCB965}" type="parTrans" cxnId="{2B52CFF9-1F70-4B52-982B-F36DDDF6E77C}">
      <dgm:prSet/>
      <dgm:spPr/>
      <dgm:t>
        <a:bodyPr/>
        <a:lstStyle/>
        <a:p>
          <a:endParaRPr lang="en-US"/>
        </a:p>
      </dgm:t>
    </dgm:pt>
    <dgm:pt modelId="{708F8E0C-5713-4DC9-B407-0305BF9C9B10}" type="sibTrans" cxnId="{2B52CFF9-1F70-4B52-982B-F36DDDF6E77C}">
      <dgm:prSet/>
      <dgm:spPr/>
      <dgm:t>
        <a:bodyPr/>
        <a:lstStyle/>
        <a:p>
          <a:endParaRPr lang="en-US"/>
        </a:p>
      </dgm:t>
    </dgm:pt>
    <dgm:pt modelId="{75B30F48-96EA-4C9A-923E-159281F28BB9}">
      <dgm:prSet custT="1"/>
      <dgm:spPr/>
      <dgm:t>
        <a:bodyPr/>
        <a:lstStyle/>
        <a:p>
          <a:pPr>
            <a:lnSpc>
              <a:spcPct val="100000"/>
            </a:lnSpc>
            <a:spcAft>
              <a:spcPct val="20000"/>
            </a:spcAft>
            <a:buFontTx/>
            <a:buNone/>
          </a:pP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An Thị Trang: 0904 848685</a:t>
          </a:r>
        </a:p>
      </dgm:t>
    </dgm:pt>
    <dgm:pt modelId="{9AAF5771-457E-4C3B-9343-1DC335AECAAE}" type="parTrans" cxnId="{8FB3FB40-7FE9-4D7F-9598-DEDB30E9F40D}">
      <dgm:prSet/>
      <dgm:spPr/>
      <dgm:t>
        <a:bodyPr/>
        <a:lstStyle/>
        <a:p>
          <a:endParaRPr lang="en-US"/>
        </a:p>
      </dgm:t>
    </dgm:pt>
    <dgm:pt modelId="{7105E5BC-B68E-440E-A20C-FBF6810C9BB5}" type="sibTrans" cxnId="{8FB3FB40-7FE9-4D7F-9598-DEDB30E9F40D}">
      <dgm:prSet/>
      <dgm:spPr/>
      <dgm:t>
        <a:bodyPr/>
        <a:lstStyle/>
        <a:p>
          <a:endParaRPr lang="en-US"/>
        </a:p>
      </dgm:t>
    </dgm:pt>
    <dgm:pt modelId="{919A2EA2-AFA5-47C9-930D-B74A50C49F7E}">
      <dgm:prSet custT="1"/>
      <dgm:spPr/>
      <dgm:t>
        <a:bodyPr/>
        <a:lstStyle/>
        <a:p>
          <a:pPr>
            <a:lnSpc>
              <a:spcPct val="100000"/>
            </a:lnSpc>
            <a:spcAft>
              <a:spcPct val="20000"/>
            </a:spcAft>
            <a:buFontTx/>
            <a:buNone/>
          </a:pPr>
          <a:r>
            <a:rPr lang="en-US" sz="2000" kern="1200" dirty="0" err="1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Phạm</a:t>
          </a:r>
          <a:r>
            <a:rPr lang="en-US" sz="2000" kern="1200" dirty="0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Thị Trang: 038 2662235</a:t>
          </a:r>
        </a:p>
      </dgm:t>
    </dgm:pt>
    <dgm:pt modelId="{1A438FB6-E2C5-4831-AF3F-0817A5EB1A50}" type="parTrans" cxnId="{7E23289D-8169-4499-8300-80EC429687F5}">
      <dgm:prSet/>
      <dgm:spPr/>
      <dgm:t>
        <a:bodyPr/>
        <a:lstStyle/>
        <a:p>
          <a:endParaRPr lang="en-US"/>
        </a:p>
      </dgm:t>
    </dgm:pt>
    <dgm:pt modelId="{0826768B-F7E1-4542-A0E0-B56E84604414}" type="sibTrans" cxnId="{7E23289D-8169-4499-8300-80EC429687F5}">
      <dgm:prSet/>
      <dgm:spPr/>
      <dgm:t>
        <a:bodyPr/>
        <a:lstStyle/>
        <a:p>
          <a:endParaRPr lang="en-US"/>
        </a:p>
      </dgm:t>
    </dgm:pt>
    <dgm:pt modelId="{822E766B-0829-4AEA-AF9B-0D13A73F3CA8}">
      <dgm:prSet custT="1"/>
      <dgm:spPr/>
      <dgm:t>
        <a:bodyPr/>
        <a:lstStyle/>
        <a:p>
          <a:pPr>
            <a:lnSpc>
              <a:spcPct val="100000"/>
            </a:lnSpc>
            <a:spcAft>
              <a:spcPct val="20000"/>
            </a:spcAft>
            <a:buFontTx/>
            <a:buNone/>
          </a:pPr>
          <a:endParaRPr lang="en-US" sz="2000" kern="1200" dirty="0"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76A49147-C66F-480B-B657-8CF2005C6CD7}" type="parTrans" cxnId="{48D98C53-C6AB-4588-AE2B-D2339D99311B}">
      <dgm:prSet/>
      <dgm:spPr/>
      <dgm:t>
        <a:bodyPr/>
        <a:lstStyle/>
        <a:p>
          <a:endParaRPr lang="en-US"/>
        </a:p>
      </dgm:t>
    </dgm:pt>
    <dgm:pt modelId="{FBE1D0E7-DC86-4697-A65E-0DD8DD216FBF}" type="sibTrans" cxnId="{48D98C53-C6AB-4588-AE2B-D2339D99311B}">
      <dgm:prSet/>
      <dgm:spPr/>
      <dgm:t>
        <a:bodyPr/>
        <a:lstStyle/>
        <a:p>
          <a:endParaRPr lang="en-US"/>
        </a:p>
      </dgm:t>
    </dgm:pt>
    <dgm:pt modelId="{C6B8B61F-00E6-48BB-A9F6-3FD88731B471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en-US" sz="2200" dirty="0" err="1">
              <a:latin typeface="Arial" panose="020B0604020202020204" pitchFamily="34" charset="0"/>
              <a:cs typeface="Arial" panose="020B0604020202020204" pitchFamily="34" charset="0"/>
            </a:rPr>
            <a:t>Đặng</a:t>
          </a:r>
          <a:r>
            <a:rPr lang="en-US" sz="2200" dirty="0">
              <a:latin typeface="Arial" panose="020B0604020202020204" pitchFamily="34" charset="0"/>
              <a:cs typeface="Arial" panose="020B0604020202020204" pitchFamily="34" charset="0"/>
            </a:rPr>
            <a:t> Thị </a:t>
          </a:r>
          <a:r>
            <a:rPr lang="en-US" sz="2200" dirty="0" err="1">
              <a:latin typeface="Arial" panose="020B0604020202020204" pitchFamily="34" charset="0"/>
              <a:cs typeface="Arial" panose="020B0604020202020204" pitchFamily="34" charset="0"/>
            </a:rPr>
            <a:t>Thùy</a:t>
          </a:r>
          <a:r>
            <a:rPr lang="en-US" sz="2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dirty="0" err="1">
              <a:latin typeface="Arial" panose="020B0604020202020204" pitchFamily="34" charset="0"/>
              <a:cs typeface="Arial" panose="020B0604020202020204" pitchFamily="34" charset="0"/>
            </a:rPr>
            <a:t>Dương</a:t>
          </a:r>
          <a:r>
            <a:rPr lang="en-US" sz="2200" dirty="0">
              <a:latin typeface="Arial" panose="020B0604020202020204" pitchFamily="34" charset="0"/>
              <a:cs typeface="Arial" panose="020B0604020202020204" pitchFamily="34" charset="0"/>
            </a:rPr>
            <a:t>: 0983 </a:t>
          </a:r>
          <a:r>
            <a:rPr lang="en-US" sz="2200" dirty="0" smtClean="0">
              <a:latin typeface="Arial" panose="020B0604020202020204" pitchFamily="34" charset="0"/>
              <a:cs typeface="Arial" panose="020B0604020202020204" pitchFamily="34" charset="0"/>
            </a:rPr>
            <a:t>632136</a:t>
          </a:r>
          <a:endParaRPr lang="en-US" sz="2200" b="1" i="0" baseline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BDC9F0C-D41F-44BB-8D88-CF8FD62E987D}" type="parTrans" cxnId="{69E24C51-68AC-44E8-BC46-61DC12C8F76D}">
      <dgm:prSet/>
      <dgm:spPr/>
      <dgm:t>
        <a:bodyPr/>
        <a:lstStyle/>
        <a:p>
          <a:endParaRPr lang="en-US"/>
        </a:p>
      </dgm:t>
    </dgm:pt>
    <dgm:pt modelId="{5FAF44B0-AA64-432E-AB28-A20B37B17504}" type="sibTrans" cxnId="{69E24C51-68AC-44E8-BC46-61DC12C8F76D}">
      <dgm:prSet/>
      <dgm:spPr/>
      <dgm:t>
        <a:bodyPr/>
        <a:lstStyle/>
        <a:p>
          <a:endParaRPr lang="en-US"/>
        </a:p>
      </dgm:t>
    </dgm:pt>
    <dgm:pt modelId="{12744D73-DC16-4B89-8DED-D82B843D49F1}">
      <dgm:prSet phldrT="[Text]" custT="1"/>
      <dgm:spPr/>
      <dgm:t>
        <a:bodyPr/>
        <a:lstStyle/>
        <a:p>
          <a:pPr>
            <a:lnSpc>
              <a:spcPct val="150000"/>
            </a:lnSpc>
          </a:pPr>
          <a:r>
            <a:rPr lang="en-US" sz="2200" b="0" i="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Về</a:t>
          </a:r>
          <a:r>
            <a:rPr lang="en-US" sz="2200" b="0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b="0" i="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quyền</a:t>
          </a:r>
          <a:r>
            <a:rPr lang="en-US" sz="2200" b="0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b="0" i="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lợi</a:t>
          </a:r>
          <a:r>
            <a:rPr lang="en-US" sz="2200" b="0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b="0" i="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bảo</a:t>
          </a:r>
          <a:r>
            <a:rPr lang="en-US" sz="2200" b="0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b="0" i="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hiểm</a:t>
          </a:r>
          <a:endParaRPr lang="en-US" sz="2200" b="0" i="0" baseline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8DA3FE0-DFBF-4583-BEB3-4F9D5A759C8F}" type="sibTrans" cxnId="{F90CEB83-0698-4BCA-9694-4502F98F5C78}">
      <dgm:prSet/>
      <dgm:spPr/>
      <dgm:t>
        <a:bodyPr/>
        <a:lstStyle/>
        <a:p>
          <a:endParaRPr lang="en-US"/>
        </a:p>
      </dgm:t>
    </dgm:pt>
    <dgm:pt modelId="{15445D50-4CCD-4F1E-AF3A-12FE0B9F25F5}" type="parTrans" cxnId="{F90CEB83-0698-4BCA-9694-4502F98F5C78}">
      <dgm:prSet/>
      <dgm:spPr/>
      <dgm:t>
        <a:bodyPr/>
        <a:lstStyle/>
        <a:p>
          <a:endParaRPr lang="en-US"/>
        </a:p>
      </dgm:t>
    </dgm:pt>
    <dgm:pt modelId="{B3968411-991F-4028-999A-372BC8117432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en-US" sz="2200" b="0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Vũ Thị </a:t>
          </a:r>
          <a:r>
            <a:rPr lang="en-US" sz="2200" b="0" i="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Phương</a:t>
          </a:r>
          <a:r>
            <a:rPr lang="en-US" sz="2200" b="0" i="0" baseline="0" dirty="0" smtClean="0">
              <a:latin typeface="Arial" panose="020B0604020202020204" pitchFamily="34" charset="0"/>
              <a:cs typeface="Arial" panose="020B0604020202020204" pitchFamily="34" charset="0"/>
            </a:rPr>
            <a:t>: 0983 192846</a:t>
          </a:r>
          <a:endParaRPr lang="en-US" sz="2200" b="1" i="0" baseline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57467CD-55E0-4309-BDE4-C4C8BAC16062}" type="parTrans" cxnId="{4650452F-F938-4A5F-ABD5-D4F6C37889F9}">
      <dgm:prSet/>
      <dgm:spPr/>
      <dgm:t>
        <a:bodyPr/>
        <a:lstStyle/>
        <a:p>
          <a:endParaRPr lang="en-US"/>
        </a:p>
      </dgm:t>
    </dgm:pt>
    <dgm:pt modelId="{23000077-DD21-4F04-BA29-37E9DB8891C1}" type="sibTrans" cxnId="{4650452F-F938-4A5F-ABD5-D4F6C37889F9}">
      <dgm:prSet/>
      <dgm:spPr/>
      <dgm:t>
        <a:bodyPr/>
        <a:lstStyle/>
        <a:p>
          <a:endParaRPr lang="en-US"/>
        </a:p>
      </dgm:t>
    </dgm:pt>
    <dgm:pt modelId="{E9213139-4635-4E0A-A59B-A5C4ED884ABB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en-US" sz="2000" b="1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Hà Nội – Trung </a:t>
          </a:r>
          <a:r>
            <a:rPr lang="en-US" sz="2000" b="1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tâm</a:t>
          </a:r>
          <a:r>
            <a:rPr lang="en-US" sz="2000" b="1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1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bồi</a:t>
          </a:r>
          <a:r>
            <a:rPr lang="en-US" sz="2000" b="1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1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thường</a:t>
          </a:r>
          <a:r>
            <a:rPr lang="en-US" sz="2000" b="1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1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bảo</a:t>
          </a:r>
          <a:r>
            <a:rPr lang="en-US" sz="2000" b="1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1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hiểm</a:t>
          </a:r>
          <a:r>
            <a:rPr lang="en-US" sz="2000" b="1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con </a:t>
          </a:r>
          <a:r>
            <a:rPr lang="en-US" sz="2000" b="1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người</a:t>
          </a:r>
          <a:r>
            <a:rPr lang="en-US" sz="2000" b="1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1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tại</a:t>
          </a:r>
          <a:r>
            <a:rPr lang="en-US" sz="2000" b="1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Hà Nội</a:t>
          </a:r>
          <a:endParaRPr lang="en-US" sz="2200" b="1" i="0" baseline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5FFC93D-FA6A-4623-9E85-AEF3FB71C4E9}" type="parTrans" cxnId="{37C965E8-F8C4-4992-88E3-F743E6DF64B7}">
      <dgm:prSet/>
      <dgm:spPr/>
      <dgm:t>
        <a:bodyPr/>
        <a:lstStyle/>
        <a:p>
          <a:endParaRPr lang="en-US"/>
        </a:p>
      </dgm:t>
    </dgm:pt>
    <dgm:pt modelId="{7E27409B-F4E6-478D-9119-390C77B35E88}" type="sibTrans" cxnId="{37C965E8-F8C4-4992-88E3-F743E6DF64B7}">
      <dgm:prSet/>
      <dgm:spPr/>
      <dgm:t>
        <a:bodyPr/>
        <a:lstStyle/>
        <a:p>
          <a:endParaRPr lang="en-US"/>
        </a:p>
      </dgm:t>
    </dgm:pt>
    <dgm:pt modelId="{A7CA1201-82CA-417F-AA16-16D71F1D623B}">
      <dgm:prSet phldrT="[Text]" custT="1"/>
      <dgm:spPr/>
      <dgm:t>
        <a:bodyPr/>
        <a:lstStyle/>
        <a:p>
          <a:pPr>
            <a:lnSpc>
              <a:spcPct val="100000"/>
            </a:lnSpc>
          </a:pPr>
          <a:endParaRPr lang="en-US" sz="2200" b="1" i="0" baseline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CCA7E7E-531F-4719-B6BA-4778DD835E69}" type="parTrans" cxnId="{E1F01A05-F779-4EF6-8A8C-A6CED1C86D61}">
      <dgm:prSet/>
      <dgm:spPr/>
      <dgm:t>
        <a:bodyPr/>
        <a:lstStyle/>
        <a:p>
          <a:endParaRPr lang="en-US"/>
        </a:p>
      </dgm:t>
    </dgm:pt>
    <dgm:pt modelId="{BCE544DF-972A-4005-8AE8-845CAA44355E}" type="sibTrans" cxnId="{E1F01A05-F779-4EF6-8A8C-A6CED1C86D61}">
      <dgm:prSet/>
      <dgm:spPr/>
      <dgm:t>
        <a:bodyPr/>
        <a:lstStyle/>
        <a:p>
          <a:endParaRPr lang="en-US"/>
        </a:p>
      </dgm:t>
    </dgm:pt>
    <dgm:pt modelId="{90A05F2F-2E32-4E28-8548-162123A655CA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en-US" sz="2200" b="1" dirty="0" err="1" smtClean="0">
              <a:latin typeface="Arial" panose="020B0604020202020204" pitchFamily="34" charset="0"/>
              <a:cs typeface="Arial" panose="020B0604020202020204" pitchFamily="34" charset="0"/>
            </a:rPr>
            <a:t>Đầu</a:t>
          </a:r>
          <a:r>
            <a:rPr lang="en-US" sz="2200" b="1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b="1" dirty="0" err="1" smtClean="0">
              <a:latin typeface="Arial" panose="020B0604020202020204" pitchFamily="34" charset="0"/>
              <a:cs typeface="Arial" panose="020B0604020202020204" pitchFamily="34" charset="0"/>
            </a:rPr>
            <a:t>mối</a:t>
          </a:r>
          <a:r>
            <a:rPr lang="en-US" sz="2200" b="1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b="1" dirty="0" err="1" smtClean="0">
              <a:latin typeface="Arial" panose="020B0604020202020204" pitchFamily="34" charset="0"/>
              <a:cs typeface="Arial" panose="020B0604020202020204" pitchFamily="34" charset="0"/>
            </a:rPr>
            <a:t>quản</a:t>
          </a:r>
          <a:r>
            <a:rPr lang="en-US" sz="2200" b="1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b="1" dirty="0" err="1" smtClean="0">
              <a:latin typeface="Arial" panose="020B0604020202020204" pitchFamily="34" charset="0"/>
              <a:cs typeface="Arial" panose="020B0604020202020204" pitchFamily="34" charset="0"/>
            </a:rPr>
            <a:t>lý</a:t>
          </a:r>
          <a:r>
            <a:rPr lang="en-US" sz="2200" b="1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b="1" dirty="0" err="1" smtClean="0">
              <a:latin typeface="Arial" panose="020B0604020202020204" pitchFamily="34" charset="0"/>
              <a:cs typeface="Arial" panose="020B0604020202020204" pitchFamily="34" charset="0"/>
            </a:rPr>
            <a:t>hợp</a:t>
          </a:r>
          <a:r>
            <a:rPr lang="en-US" sz="2200" b="1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b="1" dirty="0" err="1" smtClean="0">
              <a:latin typeface="Arial" panose="020B0604020202020204" pitchFamily="34" charset="0"/>
              <a:cs typeface="Arial" panose="020B0604020202020204" pitchFamily="34" charset="0"/>
            </a:rPr>
            <a:t>đồng</a:t>
          </a:r>
          <a:r>
            <a:rPr lang="en-US" sz="2200" b="1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b="1" dirty="0" err="1" smtClean="0">
              <a:latin typeface="Arial" panose="020B0604020202020204" pitchFamily="34" charset="0"/>
              <a:cs typeface="Arial" panose="020B0604020202020204" pitchFamily="34" charset="0"/>
            </a:rPr>
            <a:t>chung</a:t>
          </a:r>
          <a:r>
            <a:rPr lang="en-US" sz="2200" b="1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b="1" dirty="0" err="1" smtClean="0">
              <a:latin typeface="Arial" panose="020B0604020202020204" pitchFamily="34" charset="0"/>
              <a:cs typeface="Arial" panose="020B0604020202020204" pitchFamily="34" charset="0"/>
            </a:rPr>
            <a:t>cả</a:t>
          </a:r>
          <a:r>
            <a:rPr lang="en-US" sz="2200" b="1" dirty="0" smtClean="0">
              <a:latin typeface="Arial" panose="020B0604020202020204" pitchFamily="34" charset="0"/>
              <a:cs typeface="Arial" panose="020B0604020202020204" pitchFamily="34" charset="0"/>
            </a:rPr>
            <a:t> HN </a:t>
          </a:r>
          <a:r>
            <a:rPr lang="en-US" sz="2200" b="1" dirty="0" err="1" smtClean="0">
              <a:latin typeface="Arial" panose="020B0604020202020204" pitchFamily="34" charset="0"/>
              <a:cs typeface="Arial" panose="020B0604020202020204" pitchFamily="34" charset="0"/>
            </a:rPr>
            <a:t>và</a:t>
          </a:r>
          <a:r>
            <a:rPr lang="en-US" sz="2200" b="1" dirty="0" smtClean="0">
              <a:latin typeface="Arial" panose="020B0604020202020204" pitchFamily="34" charset="0"/>
              <a:cs typeface="Arial" panose="020B0604020202020204" pitchFamily="34" charset="0"/>
            </a:rPr>
            <a:t> HCM:</a:t>
          </a:r>
          <a:endParaRPr lang="en-US" sz="2200" b="1" i="0" baseline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4B8377F-75AE-45F6-8BEF-6559C5EC5E24}" type="parTrans" cxnId="{6F0B0B07-2E2F-4D97-9571-A2DC26A2D545}">
      <dgm:prSet/>
      <dgm:spPr/>
      <dgm:t>
        <a:bodyPr/>
        <a:lstStyle/>
        <a:p>
          <a:endParaRPr lang="en-US"/>
        </a:p>
      </dgm:t>
    </dgm:pt>
    <dgm:pt modelId="{23F5AE2D-9724-4A87-870D-3903C87C844B}" type="sibTrans" cxnId="{6F0B0B07-2E2F-4D97-9571-A2DC26A2D545}">
      <dgm:prSet/>
      <dgm:spPr/>
      <dgm:t>
        <a:bodyPr/>
        <a:lstStyle/>
        <a:p>
          <a:endParaRPr lang="en-US"/>
        </a:p>
      </dgm:t>
    </dgm:pt>
    <dgm:pt modelId="{2BBF39B6-EE94-4311-A878-D746A848466F}" type="pres">
      <dgm:prSet presAssocID="{05626EC3-961F-4C09-930D-17FE341A347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331D5B0-7934-4C15-BFBA-725A801130DA}" type="pres">
      <dgm:prSet presAssocID="{12744D73-DC16-4B89-8DED-D82B843D49F1}" presName="parentText" presStyleLbl="node1" presStyleIdx="0" presStyleCnt="1" custScaleY="41331" custLinFactNeighborX="-1025" custLinFactNeighborY="193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BE7926F-EA1F-4019-AFF7-CB718056DD56}" type="pres">
      <dgm:prSet presAssocID="{12744D73-DC16-4B89-8DED-D82B843D49F1}" presName="childText" presStyleLbl="revTx" presStyleIdx="0" presStyleCnt="1" custScaleY="96245" custLinFactNeighborY="1669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F0B0B07-2E2F-4D97-9571-A2DC26A2D545}" srcId="{12744D73-DC16-4B89-8DED-D82B843D49F1}" destId="{90A05F2F-2E32-4E28-8548-162123A655CA}" srcOrd="0" destOrd="0" parTransId="{D4B8377F-75AE-45F6-8BEF-6559C5EC5E24}" sibTransId="{23F5AE2D-9724-4A87-870D-3903C87C844B}"/>
    <dgm:cxn modelId="{79467F2A-4271-4A9B-B060-139480EDEE58}" type="presOf" srcId="{003FE4F6-F0E0-4F8F-A134-75BFA69FAAD7}" destId="{9BE7926F-EA1F-4019-AFF7-CB718056DD56}" srcOrd="0" destOrd="10" presId="urn:microsoft.com/office/officeart/2005/8/layout/vList2"/>
    <dgm:cxn modelId="{37C965E8-F8C4-4992-88E3-F743E6DF64B7}" srcId="{12744D73-DC16-4B89-8DED-D82B843D49F1}" destId="{E9213139-4635-4E0A-A59B-A5C4ED884ABB}" srcOrd="4" destOrd="0" parTransId="{95FFC93D-FA6A-4623-9E85-AEF3FB71C4E9}" sibTransId="{7E27409B-F4E6-478D-9119-390C77B35E88}"/>
    <dgm:cxn modelId="{A848D1EC-12AD-4570-AA5E-9E4DF102BD2F}" type="presOf" srcId="{7BCAA9A0-5C7B-4207-A103-0BDC8FEA4D3B}" destId="{9BE7926F-EA1F-4019-AFF7-CB718056DD56}" srcOrd="0" destOrd="9" presId="urn:microsoft.com/office/officeart/2005/8/layout/vList2"/>
    <dgm:cxn modelId="{605FDE6E-9B82-4901-86EB-BE0FF2031454}" type="presOf" srcId="{05626EC3-961F-4C09-930D-17FE341A347C}" destId="{2BBF39B6-EE94-4311-A878-D746A848466F}" srcOrd="0" destOrd="0" presId="urn:microsoft.com/office/officeart/2005/8/layout/vList2"/>
    <dgm:cxn modelId="{48D98C53-C6AB-4588-AE2B-D2339D99311B}" srcId="{12744D73-DC16-4B89-8DED-D82B843D49F1}" destId="{822E766B-0829-4AEA-AF9B-0D13A73F3CA8}" srcOrd="8" destOrd="0" parTransId="{76A49147-C66F-480B-B657-8CF2005C6CD7}" sibTransId="{FBE1D0E7-DC86-4697-A65E-0DD8DD216FBF}"/>
    <dgm:cxn modelId="{82C02996-7411-4F6F-A9A4-FD9E435CEC66}" srcId="{12744D73-DC16-4B89-8DED-D82B843D49F1}" destId="{13D845B1-BDA1-4AFD-959E-60D917AF8D9B}" srcOrd="5" destOrd="0" parTransId="{FA3900AB-523A-4201-9B67-9517196DBE86}" sibTransId="{7C0C6A9C-2A13-487D-8EA9-189701175E7F}"/>
    <dgm:cxn modelId="{39293874-A2AF-4C4B-9AC1-EC58DA277209}" type="presOf" srcId="{C6B8B61F-00E6-48BB-A9F6-3FD88731B471}" destId="{9BE7926F-EA1F-4019-AFF7-CB718056DD56}" srcOrd="0" destOrd="1" presId="urn:microsoft.com/office/officeart/2005/8/layout/vList2"/>
    <dgm:cxn modelId="{4650452F-F938-4A5F-ABD5-D4F6C37889F9}" srcId="{12744D73-DC16-4B89-8DED-D82B843D49F1}" destId="{B3968411-991F-4028-999A-372BC8117432}" srcOrd="2" destOrd="0" parTransId="{457467CD-55E0-4309-BDE4-C4C8BAC16062}" sibTransId="{23000077-DD21-4F04-BA29-37E9DB8891C1}"/>
    <dgm:cxn modelId="{0DFC9710-4E0B-4E45-B3ED-39D717BEB5E4}" type="presOf" srcId="{90A05F2F-2E32-4E28-8548-162123A655CA}" destId="{9BE7926F-EA1F-4019-AFF7-CB718056DD56}" srcOrd="0" destOrd="0" presId="urn:microsoft.com/office/officeart/2005/8/layout/vList2"/>
    <dgm:cxn modelId="{E1F01A05-F779-4EF6-8A8C-A6CED1C86D61}" srcId="{12744D73-DC16-4B89-8DED-D82B843D49F1}" destId="{A7CA1201-82CA-417F-AA16-16D71F1D623B}" srcOrd="3" destOrd="0" parTransId="{5CCA7E7E-531F-4719-B6BA-4778DD835E69}" sibTransId="{BCE544DF-972A-4005-8AE8-845CAA44355E}"/>
    <dgm:cxn modelId="{5B7649A1-6420-4D64-BEA9-B6222D11172D}" type="presOf" srcId="{13D845B1-BDA1-4AFD-959E-60D917AF8D9B}" destId="{9BE7926F-EA1F-4019-AFF7-CB718056DD56}" srcOrd="0" destOrd="5" presId="urn:microsoft.com/office/officeart/2005/8/layout/vList2"/>
    <dgm:cxn modelId="{63BDF03E-D2C0-434F-A7CC-AE2E72C9BCFA}" type="presOf" srcId="{12744D73-DC16-4B89-8DED-D82B843D49F1}" destId="{D331D5B0-7934-4C15-BFBA-725A801130DA}" srcOrd="0" destOrd="0" presId="urn:microsoft.com/office/officeart/2005/8/layout/vList2"/>
    <dgm:cxn modelId="{9C206B40-8421-49C7-9A1E-09529910D773}" type="presOf" srcId="{75B30F48-96EA-4C9A-923E-159281F28BB9}" destId="{9BE7926F-EA1F-4019-AFF7-CB718056DD56}" srcOrd="0" destOrd="12" presId="urn:microsoft.com/office/officeart/2005/8/layout/vList2"/>
    <dgm:cxn modelId="{5002ACE2-9E5C-4179-BE69-959E3FF38830}" type="presOf" srcId="{A7CA1201-82CA-417F-AA16-16D71F1D623B}" destId="{9BE7926F-EA1F-4019-AFF7-CB718056DD56}" srcOrd="0" destOrd="3" presId="urn:microsoft.com/office/officeart/2005/8/layout/vList2"/>
    <dgm:cxn modelId="{0AD16F87-FCB2-48BA-9229-05F26134F16A}" type="presOf" srcId="{B3968411-991F-4028-999A-372BC8117432}" destId="{9BE7926F-EA1F-4019-AFF7-CB718056DD56}" srcOrd="0" destOrd="2" presId="urn:microsoft.com/office/officeart/2005/8/layout/vList2"/>
    <dgm:cxn modelId="{D4BE60D0-1691-46F6-BBEB-93F194F0DDFB}" srcId="{12744D73-DC16-4B89-8DED-D82B843D49F1}" destId="{003FE4F6-F0E0-4F8F-A134-75BFA69FAAD7}" srcOrd="10" destOrd="0" parTransId="{B1BB2A1B-5A37-49C6-BB87-51183EFF90EF}" sibTransId="{46BB35B9-1564-4844-B6E7-FD6335C691DA}"/>
    <dgm:cxn modelId="{7E23289D-8169-4499-8300-80EC429687F5}" srcId="{12744D73-DC16-4B89-8DED-D82B843D49F1}" destId="{919A2EA2-AFA5-47C9-930D-B74A50C49F7E}" srcOrd="7" destOrd="0" parTransId="{1A438FB6-E2C5-4831-AF3F-0817A5EB1A50}" sibTransId="{0826768B-F7E1-4542-A0E0-B56E84604414}"/>
    <dgm:cxn modelId="{9FE69A56-7D01-4173-AFF8-C93F0CAB9B72}" type="presOf" srcId="{919A2EA2-AFA5-47C9-930D-B74A50C49F7E}" destId="{9BE7926F-EA1F-4019-AFF7-CB718056DD56}" srcOrd="0" destOrd="7" presId="urn:microsoft.com/office/officeart/2005/8/layout/vList2"/>
    <dgm:cxn modelId="{C0625DC6-9ABE-46B3-AB7B-2EB22DDE9558}" type="presOf" srcId="{E9213139-4635-4E0A-A59B-A5C4ED884ABB}" destId="{9BE7926F-EA1F-4019-AFF7-CB718056DD56}" srcOrd="0" destOrd="4" presId="urn:microsoft.com/office/officeart/2005/8/layout/vList2"/>
    <dgm:cxn modelId="{AD178176-E291-4777-8796-135B023B2C7E}" type="presOf" srcId="{0DCE696C-F5ED-486E-BC3C-66AAF3E87C3A}" destId="{9BE7926F-EA1F-4019-AFF7-CB718056DD56}" srcOrd="0" destOrd="11" presId="urn:microsoft.com/office/officeart/2005/8/layout/vList2"/>
    <dgm:cxn modelId="{EA761001-A20F-4AA1-B08C-F299E74E9876}" srcId="{12744D73-DC16-4B89-8DED-D82B843D49F1}" destId="{9CA1B0E8-45D9-46C2-9143-C4751163053D}" srcOrd="6" destOrd="0" parTransId="{569C4BC4-0370-40CA-AAC8-C2BF4E98B1BF}" sibTransId="{E53F2D77-A18F-4DD5-869D-BB73097A4A17}"/>
    <dgm:cxn modelId="{F676E054-1534-491E-890F-9ED2E040CF31}" srcId="{12744D73-DC16-4B89-8DED-D82B843D49F1}" destId="{7BCAA9A0-5C7B-4207-A103-0BDC8FEA4D3B}" srcOrd="9" destOrd="0" parTransId="{403A8DB3-6654-4080-88D2-8D4DB2F9A79B}" sibTransId="{B12F2E0E-4DCE-4B68-B659-05519E17B072}"/>
    <dgm:cxn modelId="{FDD2FC82-8442-407C-AE17-F0AC84A7373E}" type="presOf" srcId="{9CA1B0E8-45D9-46C2-9143-C4751163053D}" destId="{9BE7926F-EA1F-4019-AFF7-CB718056DD56}" srcOrd="0" destOrd="6" presId="urn:microsoft.com/office/officeart/2005/8/layout/vList2"/>
    <dgm:cxn modelId="{2B52CFF9-1F70-4B52-982B-F36DDDF6E77C}" srcId="{12744D73-DC16-4B89-8DED-D82B843D49F1}" destId="{0DCE696C-F5ED-486E-BC3C-66AAF3E87C3A}" srcOrd="11" destOrd="0" parTransId="{C8401669-5136-4AFB-A92C-F53164CCB965}" sibTransId="{708F8E0C-5713-4DC9-B407-0305BF9C9B10}"/>
    <dgm:cxn modelId="{D4700686-D058-4244-B28A-091A54AAC1FE}" type="presOf" srcId="{822E766B-0829-4AEA-AF9B-0D13A73F3CA8}" destId="{9BE7926F-EA1F-4019-AFF7-CB718056DD56}" srcOrd="0" destOrd="8" presId="urn:microsoft.com/office/officeart/2005/8/layout/vList2"/>
    <dgm:cxn modelId="{69E24C51-68AC-44E8-BC46-61DC12C8F76D}" srcId="{12744D73-DC16-4B89-8DED-D82B843D49F1}" destId="{C6B8B61F-00E6-48BB-A9F6-3FD88731B471}" srcOrd="1" destOrd="0" parTransId="{3BDC9F0C-D41F-44BB-8D88-CF8FD62E987D}" sibTransId="{5FAF44B0-AA64-432E-AB28-A20B37B17504}"/>
    <dgm:cxn modelId="{8FB3FB40-7FE9-4D7F-9598-DEDB30E9F40D}" srcId="{12744D73-DC16-4B89-8DED-D82B843D49F1}" destId="{75B30F48-96EA-4C9A-923E-159281F28BB9}" srcOrd="12" destOrd="0" parTransId="{9AAF5771-457E-4C3B-9343-1DC335AECAAE}" sibTransId="{7105E5BC-B68E-440E-A20C-FBF6810C9BB5}"/>
    <dgm:cxn modelId="{F90CEB83-0698-4BCA-9694-4502F98F5C78}" srcId="{05626EC3-961F-4C09-930D-17FE341A347C}" destId="{12744D73-DC16-4B89-8DED-D82B843D49F1}" srcOrd="0" destOrd="0" parTransId="{15445D50-4CCD-4F1E-AF3A-12FE0B9F25F5}" sibTransId="{98DA3FE0-DFBF-4583-BEB3-4F9D5A759C8F}"/>
    <dgm:cxn modelId="{A04F081A-AAD9-4653-BC70-0C0DD3A38ADD}" type="presParOf" srcId="{2BBF39B6-EE94-4311-A878-D746A848466F}" destId="{D331D5B0-7934-4C15-BFBA-725A801130DA}" srcOrd="0" destOrd="0" presId="urn:microsoft.com/office/officeart/2005/8/layout/vList2"/>
    <dgm:cxn modelId="{DBDC7D14-A7A4-4ABA-B8F8-14528085341E}" type="presParOf" srcId="{2BBF39B6-EE94-4311-A878-D746A848466F}" destId="{9BE7926F-EA1F-4019-AFF7-CB718056DD56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40F4F1C-FBDC-485C-B404-801E55D960D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1C51A6C-517F-4759-8A8E-9CFC118849DE}">
      <dgm:prSet phldrT="[Text]"/>
      <dgm:spPr/>
      <dgm:t>
        <a:bodyPr/>
        <a:lstStyle/>
        <a:p>
          <a:r>
            <a:rPr lang="en-US" dirty="0" err="1"/>
            <a:t>Người</a:t>
          </a:r>
          <a:r>
            <a:rPr lang="en-US" dirty="0"/>
            <a:t> </a:t>
          </a:r>
          <a:r>
            <a:rPr lang="en-US" dirty="0" err="1"/>
            <a:t>được</a:t>
          </a:r>
          <a:r>
            <a:rPr lang="en-US" dirty="0"/>
            <a:t> </a:t>
          </a:r>
          <a:r>
            <a:rPr lang="en-US" dirty="0" err="1"/>
            <a:t>bảo</a:t>
          </a:r>
          <a:r>
            <a:rPr lang="en-US" dirty="0"/>
            <a:t> </a:t>
          </a:r>
          <a:r>
            <a:rPr lang="en-US" dirty="0" err="1"/>
            <a:t>hiểm</a:t>
          </a:r>
          <a:endParaRPr lang="en-US" dirty="0"/>
        </a:p>
      </dgm:t>
    </dgm:pt>
    <dgm:pt modelId="{370EFAF1-F86B-4B16-83D5-55F8A296A4B1}" type="parTrans" cxnId="{27FD0FBB-34B7-4BB0-B417-9CE3C16870A9}">
      <dgm:prSet/>
      <dgm:spPr/>
      <dgm:t>
        <a:bodyPr/>
        <a:lstStyle/>
        <a:p>
          <a:endParaRPr lang="en-US"/>
        </a:p>
      </dgm:t>
    </dgm:pt>
    <dgm:pt modelId="{15F92085-57E0-4A63-BDDD-DDFCA1A7BB77}" type="sibTrans" cxnId="{27FD0FBB-34B7-4BB0-B417-9CE3C16870A9}">
      <dgm:prSet/>
      <dgm:spPr/>
      <dgm:t>
        <a:bodyPr/>
        <a:lstStyle/>
        <a:p>
          <a:endParaRPr lang="en-US"/>
        </a:p>
      </dgm:t>
    </dgm:pt>
    <dgm:pt modelId="{DF34AE73-9225-4B14-96F5-62286C2F6FD3}">
      <dgm:prSet phldrT="[Text]"/>
      <dgm:spPr/>
      <dgm:t>
        <a:bodyPr/>
        <a:lstStyle/>
        <a:p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NLĐ </a:t>
          </a: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và</a:t>
          </a: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các</a:t>
          </a: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đối</a:t>
          </a: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tượng</a:t>
          </a: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khác</a:t>
          </a: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theo</a:t>
          </a: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danh</a:t>
          </a: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sách</a:t>
          </a: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 VNA </a:t>
          </a: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và</a:t>
          </a: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các</a:t>
          </a: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công</a:t>
          </a: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 ty </a:t>
          </a: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vốn</a:t>
          </a: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góp</a:t>
          </a: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cung</a:t>
          </a: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cấp</a:t>
          </a:r>
          <a:endParaRPr 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B3EB993-BE2C-4006-BFCB-49012C6FE78D}" type="parTrans" cxnId="{8D64FB09-6019-4EDF-906A-51EF0AB5988C}">
      <dgm:prSet/>
      <dgm:spPr/>
      <dgm:t>
        <a:bodyPr/>
        <a:lstStyle/>
        <a:p>
          <a:endParaRPr lang="en-US"/>
        </a:p>
      </dgm:t>
    </dgm:pt>
    <dgm:pt modelId="{C6BD7C3F-A863-4DB5-9E88-35EFEE60A08E}" type="sibTrans" cxnId="{8D64FB09-6019-4EDF-906A-51EF0AB5988C}">
      <dgm:prSet/>
      <dgm:spPr/>
      <dgm:t>
        <a:bodyPr/>
        <a:lstStyle/>
        <a:p>
          <a:endParaRPr lang="en-US"/>
        </a:p>
      </dgm:t>
    </dgm:pt>
    <dgm:pt modelId="{F4087DDF-B89B-41F9-97BA-3E37CE192B5C}">
      <dgm:prSet phldrT="[Text]"/>
      <dgm:spPr/>
      <dgm:t>
        <a:bodyPr/>
        <a:lstStyle/>
        <a:p>
          <a:r>
            <a:rPr lang="en-US" dirty="0" err="1"/>
            <a:t>Phạm</a:t>
          </a:r>
          <a:r>
            <a:rPr lang="en-US" dirty="0"/>
            <a:t> vi </a:t>
          </a:r>
          <a:r>
            <a:rPr lang="en-US" dirty="0" err="1"/>
            <a:t>địa</a:t>
          </a:r>
          <a:r>
            <a:rPr lang="en-US" dirty="0"/>
            <a:t> </a:t>
          </a:r>
          <a:r>
            <a:rPr lang="en-US" dirty="0" err="1"/>
            <a:t>lý</a:t>
          </a:r>
          <a:endParaRPr lang="en-US" dirty="0"/>
        </a:p>
      </dgm:t>
    </dgm:pt>
    <dgm:pt modelId="{9011AEDA-898F-4478-9012-D3AB4FE98456}" type="parTrans" cxnId="{03E1C9B6-2E97-4817-A0F9-D2AA1B85829C}">
      <dgm:prSet/>
      <dgm:spPr/>
      <dgm:t>
        <a:bodyPr/>
        <a:lstStyle/>
        <a:p>
          <a:endParaRPr lang="en-US"/>
        </a:p>
      </dgm:t>
    </dgm:pt>
    <dgm:pt modelId="{E9641EFD-821A-45D9-A435-D902A4A5C59E}" type="sibTrans" cxnId="{03E1C9B6-2E97-4817-A0F9-D2AA1B85829C}">
      <dgm:prSet/>
      <dgm:spPr/>
      <dgm:t>
        <a:bodyPr/>
        <a:lstStyle/>
        <a:p>
          <a:endParaRPr lang="en-US"/>
        </a:p>
      </dgm:t>
    </dgm:pt>
    <dgm:pt modelId="{03A2F385-7957-48CE-8BBB-9358B94F6940}">
      <dgm:prSet phldrT="[Text]"/>
      <dgm:spPr/>
      <dgm:t>
        <a:bodyPr/>
        <a:lstStyle/>
        <a:p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Toàn</a:t>
          </a: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cầu</a:t>
          </a: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: NĐBH </a:t>
          </a:r>
          <a:r>
            <a:rPr lang="vi-VN" b="0" i="0" u="none" dirty="0">
              <a:latin typeface="Arial" panose="020B0604020202020204" pitchFamily="34" charset="0"/>
              <a:cs typeface="Arial" panose="020B0604020202020204" pitchFamily="34" charset="0"/>
            </a:rPr>
            <a:t>làm việc ở Chi nhánh nước ngoài; NĐBH đi công tác nước ngoài ngắn hạn; Phi công và tiếp viên đi làm nhiệm vụ tại nước ngoài</a:t>
          </a: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endParaRPr lang="en-US" dirty="0"/>
        </a:p>
      </dgm:t>
    </dgm:pt>
    <dgm:pt modelId="{C9C69892-11C7-4FF5-A15D-5F6BB09EBF95}" type="parTrans" cxnId="{280C262E-6838-4E5E-88F2-CD6C6DE57125}">
      <dgm:prSet/>
      <dgm:spPr/>
      <dgm:t>
        <a:bodyPr/>
        <a:lstStyle/>
        <a:p>
          <a:endParaRPr lang="en-US"/>
        </a:p>
      </dgm:t>
    </dgm:pt>
    <dgm:pt modelId="{21DE72D6-E1FF-4B92-96AD-E9BFA43FC12C}" type="sibTrans" cxnId="{280C262E-6838-4E5E-88F2-CD6C6DE57125}">
      <dgm:prSet/>
      <dgm:spPr/>
      <dgm:t>
        <a:bodyPr/>
        <a:lstStyle/>
        <a:p>
          <a:endParaRPr lang="en-US"/>
        </a:p>
      </dgm:t>
    </dgm:pt>
    <dgm:pt modelId="{4C342575-4585-43DC-A0FC-06C182F84CD0}">
      <dgm:prSet phldrT="[Text]"/>
      <dgm:spPr/>
      <dgm:t>
        <a:bodyPr/>
        <a:lstStyle/>
        <a:p>
          <a:r>
            <a:rPr lang="en-US" b="0" i="0" u="none" dirty="0" err="1">
              <a:latin typeface="Arial" panose="020B0604020202020204" pitchFamily="34" charset="0"/>
              <a:cs typeface="Arial" panose="020B0604020202020204" pitchFamily="34" charset="0"/>
            </a:rPr>
            <a:t>Không</a:t>
          </a:r>
          <a:r>
            <a:rPr lang="en-US" b="0" i="0" u="none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b="0" i="0" u="none" dirty="0" err="1">
              <a:latin typeface="Arial" panose="020B0604020202020204" pitchFamily="34" charset="0"/>
              <a:cs typeface="Arial" panose="020B0604020202020204" pitchFamily="34" charset="0"/>
            </a:rPr>
            <a:t>bị</a:t>
          </a:r>
          <a:r>
            <a:rPr lang="en-US" b="0" i="0" u="none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b="0" i="0" u="none" dirty="0" err="1">
              <a:latin typeface="Arial" panose="020B0604020202020204" pitchFamily="34" charset="0"/>
              <a:cs typeface="Arial" panose="020B0604020202020204" pitchFamily="34" charset="0"/>
            </a:rPr>
            <a:t>tâm</a:t>
          </a:r>
          <a:r>
            <a:rPr lang="en-US" b="0" i="0" u="none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b="0" i="0" u="none" dirty="0" err="1">
              <a:latin typeface="Arial" panose="020B0604020202020204" pitchFamily="34" charset="0"/>
              <a:cs typeface="Arial" panose="020B0604020202020204" pitchFamily="34" charset="0"/>
            </a:rPr>
            <a:t>thân</a:t>
          </a:r>
          <a:r>
            <a:rPr lang="en-US" b="0" i="0" u="none" dirty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en-US" b="0" i="0" u="none" dirty="0" err="1">
              <a:latin typeface="Arial" panose="020B0604020202020204" pitchFamily="34" charset="0"/>
              <a:cs typeface="Arial" panose="020B0604020202020204" pitchFamily="34" charset="0"/>
            </a:rPr>
            <a:t>phong</a:t>
          </a:r>
          <a:r>
            <a:rPr lang="en-US" b="0" i="0" u="none" dirty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en-US" b="0" i="0" u="none" dirty="0" err="1">
              <a:latin typeface="Arial" panose="020B0604020202020204" pitchFamily="34" charset="0"/>
              <a:cs typeface="Arial" panose="020B0604020202020204" pitchFamily="34" charset="0"/>
            </a:rPr>
            <a:t>ung</a:t>
          </a:r>
          <a:r>
            <a:rPr lang="en-US" b="0" i="0" u="none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b="0" i="0" u="none" dirty="0" err="1">
              <a:latin typeface="Arial" panose="020B0604020202020204" pitchFamily="34" charset="0"/>
              <a:cs typeface="Arial" panose="020B0604020202020204" pitchFamily="34" charset="0"/>
            </a:rPr>
            <a:t>thư</a:t>
          </a:r>
          <a:r>
            <a:rPr lang="en-US" b="0" i="0" u="none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b="0" i="0" u="none" dirty="0" err="1">
              <a:latin typeface="Arial" panose="020B0604020202020204" pitchFamily="34" charset="0"/>
              <a:cs typeface="Arial" panose="020B0604020202020204" pitchFamily="34" charset="0"/>
            </a:rPr>
            <a:t>và</a:t>
          </a:r>
          <a:r>
            <a:rPr lang="en-US" b="0" i="0" u="none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b="0" i="0" u="none" dirty="0" err="1">
              <a:latin typeface="Arial" panose="020B0604020202020204" pitchFamily="34" charset="0"/>
              <a:cs typeface="Arial" panose="020B0604020202020204" pitchFamily="34" charset="0"/>
            </a:rPr>
            <a:t>thương</a:t>
          </a:r>
          <a:r>
            <a:rPr lang="en-US" b="0" i="0" u="none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b="0" i="0" u="none" dirty="0" err="1">
              <a:latin typeface="Arial" panose="020B0604020202020204" pitchFamily="34" charset="0"/>
              <a:cs typeface="Arial" panose="020B0604020202020204" pitchFamily="34" charset="0"/>
            </a:rPr>
            <a:t>tật</a:t>
          </a:r>
          <a:r>
            <a:rPr lang="en-US" b="0" i="0" u="none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b="0" i="0" u="none" dirty="0" err="1">
              <a:latin typeface="Arial" panose="020B0604020202020204" pitchFamily="34" charset="0"/>
              <a:cs typeface="Arial" panose="020B0604020202020204" pitchFamily="34" charset="0"/>
            </a:rPr>
            <a:t>vĩnh</a:t>
          </a:r>
          <a:r>
            <a:rPr lang="en-US" b="0" i="0" u="none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b="0" i="0" u="none" dirty="0" err="1">
              <a:latin typeface="Arial" panose="020B0604020202020204" pitchFamily="34" charset="0"/>
              <a:cs typeface="Arial" panose="020B0604020202020204" pitchFamily="34" charset="0"/>
            </a:rPr>
            <a:t>viễn</a:t>
          </a:r>
          <a:r>
            <a:rPr lang="en-US" b="0" i="0" u="none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b="0" i="0" u="none" dirty="0" err="1">
              <a:latin typeface="Arial" panose="020B0604020202020204" pitchFamily="34" charset="0"/>
              <a:cs typeface="Arial" panose="020B0604020202020204" pitchFamily="34" charset="0"/>
            </a:rPr>
            <a:t>từ</a:t>
          </a:r>
          <a:r>
            <a:rPr lang="en-US" b="0" i="0" u="none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b="0" i="0" u="none" dirty="0" smtClean="0">
              <a:latin typeface="Arial" panose="020B0604020202020204" pitchFamily="34" charset="0"/>
              <a:cs typeface="Arial" panose="020B0604020202020204" pitchFamily="34" charset="0"/>
            </a:rPr>
            <a:t>60</a:t>
          </a:r>
          <a:r>
            <a:rPr lang="en-US" b="0" i="0" u="none" dirty="0">
              <a:latin typeface="Arial" panose="020B0604020202020204" pitchFamily="34" charset="0"/>
              <a:cs typeface="Arial" panose="020B0604020202020204" pitchFamily="34" charset="0"/>
            </a:rPr>
            <a:t>% </a:t>
          </a:r>
          <a:r>
            <a:rPr lang="en-US" b="0" i="0" u="none" dirty="0" err="1">
              <a:latin typeface="Arial" panose="020B0604020202020204" pitchFamily="34" charset="0"/>
              <a:cs typeface="Arial" panose="020B0604020202020204" pitchFamily="34" charset="0"/>
            </a:rPr>
            <a:t>trở</a:t>
          </a:r>
          <a:r>
            <a:rPr lang="en-US" b="0" i="0" u="none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b="0" i="0" u="none" dirty="0" err="1">
              <a:latin typeface="Arial" panose="020B0604020202020204" pitchFamily="34" charset="0"/>
              <a:cs typeface="Arial" panose="020B0604020202020204" pitchFamily="34" charset="0"/>
            </a:rPr>
            <a:t>lên</a:t>
          </a:r>
          <a:endParaRPr lang="en-US" b="0" i="0" u="none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A9A888C-832F-42D9-ADEE-E5CC5DB9C1C9}" type="parTrans" cxnId="{67D8E421-20CC-4DAD-A665-82E007C6EF56}">
      <dgm:prSet/>
      <dgm:spPr/>
      <dgm:t>
        <a:bodyPr/>
        <a:lstStyle/>
        <a:p>
          <a:endParaRPr lang="en-US"/>
        </a:p>
      </dgm:t>
    </dgm:pt>
    <dgm:pt modelId="{02E1DE3F-214A-490F-9B97-865F8FA5962E}" type="sibTrans" cxnId="{67D8E421-20CC-4DAD-A665-82E007C6EF56}">
      <dgm:prSet/>
      <dgm:spPr/>
      <dgm:t>
        <a:bodyPr/>
        <a:lstStyle/>
        <a:p>
          <a:endParaRPr lang="en-US"/>
        </a:p>
      </dgm:t>
    </dgm:pt>
    <dgm:pt modelId="{05C6395F-C163-4EFC-A9FF-572587F23AC3}">
      <dgm:prSet/>
      <dgm:spPr/>
      <dgm:t>
        <a:bodyPr/>
        <a:lstStyle/>
        <a:p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Việt Nam: NĐBH </a:t>
          </a: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còn</a:t>
          </a: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lại</a:t>
          </a:r>
          <a:endParaRPr lang="en-US" dirty="0"/>
        </a:p>
      </dgm:t>
    </dgm:pt>
    <dgm:pt modelId="{67506752-FC99-4036-98EA-EB138048A1D7}" type="parTrans" cxnId="{CA478E79-A87E-4F30-9BA9-01B282F6671F}">
      <dgm:prSet/>
      <dgm:spPr/>
      <dgm:t>
        <a:bodyPr/>
        <a:lstStyle/>
        <a:p>
          <a:endParaRPr lang="en-US"/>
        </a:p>
      </dgm:t>
    </dgm:pt>
    <dgm:pt modelId="{71FF2495-41DF-4BE9-90D3-18088EA7E3DA}" type="sibTrans" cxnId="{CA478E79-A87E-4F30-9BA9-01B282F6671F}">
      <dgm:prSet/>
      <dgm:spPr/>
      <dgm:t>
        <a:bodyPr/>
        <a:lstStyle/>
        <a:p>
          <a:endParaRPr lang="en-US"/>
        </a:p>
      </dgm:t>
    </dgm:pt>
    <dgm:pt modelId="{40F01AF3-A691-440E-A1A6-3A2DDA2EC0F8}">
      <dgm:prSet phldrT="[Text]"/>
      <dgm:spPr/>
      <dgm:t>
        <a:bodyPr/>
        <a:lstStyle/>
        <a:p>
          <a:r>
            <a:rPr lang="en-US" b="0" i="0" u="none" dirty="0" err="1" smtClean="0">
              <a:latin typeface="Arial" panose="020B0604020202020204" pitchFamily="34" charset="0"/>
              <a:cs typeface="Arial" panose="020B0604020202020204" pitchFamily="34" charset="0"/>
            </a:rPr>
            <a:t>Bảo</a:t>
          </a:r>
          <a:r>
            <a:rPr lang="en-US" b="0" i="0" u="none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b="0" i="0" u="none" dirty="0" err="1" smtClean="0">
              <a:latin typeface="Arial" panose="020B0604020202020204" pitchFamily="34" charset="0"/>
              <a:cs typeface="Arial" panose="020B0604020202020204" pitchFamily="34" charset="0"/>
            </a:rPr>
            <a:t>hiểm</a:t>
          </a:r>
          <a:r>
            <a:rPr lang="en-US" b="0" i="0" u="none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b="0" i="0" u="none" dirty="0" err="1" smtClean="0">
              <a:latin typeface="Arial" panose="020B0604020202020204" pitchFamily="34" charset="0"/>
              <a:cs typeface="Arial" panose="020B0604020202020204" pitchFamily="34" charset="0"/>
            </a:rPr>
            <a:t>sẽ</a:t>
          </a:r>
          <a:r>
            <a:rPr lang="en-US" b="0" i="0" u="none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b="0" i="0" u="none" dirty="0" err="1" smtClean="0">
              <a:latin typeface="Arial" panose="020B0604020202020204" pitchFamily="34" charset="0"/>
              <a:cs typeface="Arial" panose="020B0604020202020204" pitchFamily="34" charset="0"/>
            </a:rPr>
            <a:t>tự</a:t>
          </a:r>
          <a:r>
            <a:rPr lang="en-US" b="0" i="0" u="none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b="0" i="0" u="none" dirty="0" err="1" smtClean="0">
              <a:latin typeface="Arial" panose="020B0604020202020204" pitchFamily="34" charset="0"/>
              <a:cs typeface="Arial" panose="020B0604020202020204" pitchFamily="34" charset="0"/>
            </a:rPr>
            <a:t>động</a:t>
          </a:r>
          <a:r>
            <a:rPr lang="en-US" b="0" i="0" u="none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b="0" i="0" u="none" dirty="0" err="1" smtClean="0">
              <a:latin typeface="Arial" panose="020B0604020202020204" pitchFamily="34" charset="0"/>
              <a:cs typeface="Arial" panose="020B0604020202020204" pitchFamily="34" charset="0"/>
            </a:rPr>
            <a:t>hết</a:t>
          </a:r>
          <a:r>
            <a:rPr lang="en-US" b="0" i="0" u="none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b="0" i="0" u="none" dirty="0" err="1" smtClean="0">
              <a:latin typeface="Arial" panose="020B0604020202020204" pitchFamily="34" charset="0"/>
              <a:cs typeface="Arial" panose="020B0604020202020204" pitchFamily="34" charset="0"/>
            </a:rPr>
            <a:t>hiệu</a:t>
          </a:r>
          <a:r>
            <a:rPr lang="en-US" b="0" i="0" u="none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b="0" i="0" u="none" dirty="0" err="1" smtClean="0">
              <a:latin typeface="Arial" panose="020B0604020202020204" pitchFamily="34" charset="0"/>
              <a:cs typeface="Arial" panose="020B0604020202020204" pitchFamily="34" charset="0"/>
            </a:rPr>
            <a:t>lực</a:t>
          </a:r>
          <a:r>
            <a:rPr lang="en-US" b="0" i="0" u="none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b="0" i="0" u="none" dirty="0" err="1" smtClean="0">
              <a:latin typeface="Arial" panose="020B0604020202020204" pitchFamily="34" charset="0"/>
              <a:cs typeface="Arial" panose="020B0604020202020204" pitchFamily="34" charset="0"/>
            </a:rPr>
            <a:t>khi</a:t>
          </a:r>
          <a:r>
            <a:rPr lang="en-US" b="0" i="0" u="none" dirty="0" smtClean="0">
              <a:latin typeface="Arial" panose="020B0604020202020204" pitchFamily="34" charset="0"/>
              <a:cs typeface="Arial" panose="020B0604020202020204" pitchFamily="34" charset="0"/>
            </a:rPr>
            <a:t> NLĐ </a:t>
          </a:r>
          <a:r>
            <a:rPr lang="en-US" b="0" i="0" u="none" dirty="0" err="1" smtClean="0">
              <a:latin typeface="Arial" panose="020B0604020202020204" pitchFamily="34" charset="0"/>
              <a:cs typeface="Arial" panose="020B0604020202020204" pitchFamily="34" charset="0"/>
            </a:rPr>
            <a:t>chấm</a:t>
          </a:r>
          <a:r>
            <a:rPr lang="en-US" b="0" i="0" u="none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b="0" i="0" u="none" dirty="0" err="1" smtClean="0">
              <a:latin typeface="Arial" panose="020B0604020202020204" pitchFamily="34" charset="0"/>
              <a:cs typeface="Arial" panose="020B0604020202020204" pitchFamily="34" charset="0"/>
            </a:rPr>
            <a:t>dứt</a:t>
          </a:r>
          <a:r>
            <a:rPr lang="en-US" b="0" i="0" u="none" dirty="0" smtClean="0">
              <a:latin typeface="Arial" panose="020B0604020202020204" pitchFamily="34" charset="0"/>
              <a:cs typeface="Arial" panose="020B0604020202020204" pitchFamily="34" charset="0"/>
            </a:rPr>
            <a:t> HĐLĐ </a:t>
          </a:r>
          <a:r>
            <a:rPr lang="en-US" b="0" i="0" u="none" dirty="0" err="1" smtClean="0">
              <a:latin typeface="Arial" panose="020B0604020202020204" pitchFamily="34" charset="0"/>
              <a:cs typeface="Arial" panose="020B0604020202020204" pitchFamily="34" charset="0"/>
            </a:rPr>
            <a:t>với</a:t>
          </a:r>
          <a:r>
            <a:rPr lang="en-US" b="0" i="0" u="none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b="0" i="0" u="none" dirty="0" err="1" smtClean="0">
              <a:latin typeface="Arial" panose="020B0604020202020204" pitchFamily="34" charset="0"/>
              <a:cs typeface="Arial" panose="020B0604020202020204" pitchFamily="34" charset="0"/>
            </a:rPr>
            <a:t>Bên</a:t>
          </a:r>
          <a:r>
            <a:rPr lang="en-US" b="0" i="0" u="none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b="0" i="0" u="none" dirty="0" err="1" smtClean="0">
              <a:latin typeface="Arial" panose="020B0604020202020204" pitchFamily="34" charset="0"/>
              <a:cs typeface="Arial" panose="020B0604020202020204" pitchFamily="34" charset="0"/>
            </a:rPr>
            <a:t>mua</a:t>
          </a:r>
          <a:r>
            <a:rPr lang="en-US" b="0" i="0" u="none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b="0" i="0" u="none" dirty="0" err="1" smtClean="0">
              <a:latin typeface="Arial" panose="020B0604020202020204" pitchFamily="34" charset="0"/>
              <a:cs typeface="Arial" panose="020B0604020202020204" pitchFamily="34" charset="0"/>
            </a:rPr>
            <a:t>bảo</a:t>
          </a:r>
          <a:r>
            <a:rPr lang="en-US" b="0" i="0" u="none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b="0" i="0" u="none" dirty="0" err="1" smtClean="0">
              <a:latin typeface="Arial" panose="020B0604020202020204" pitchFamily="34" charset="0"/>
              <a:cs typeface="Arial" panose="020B0604020202020204" pitchFamily="34" charset="0"/>
            </a:rPr>
            <a:t>hiểm</a:t>
          </a:r>
          <a:r>
            <a:rPr lang="en-US" b="0" i="0" u="none" dirty="0">
              <a:latin typeface="Arial" panose="020B0604020202020204" pitchFamily="34" charset="0"/>
              <a:cs typeface="Arial" panose="020B0604020202020204" pitchFamily="34" charset="0"/>
            </a:rPr>
            <a:t>	</a:t>
          </a:r>
        </a:p>
      </dgm:t>
    </dgm:pt>
    <dgm:pt modelId="{49DD8B72-1F51-40E9-B747-5BC57187AD78}" type="parTrans" cxnId="{45F5802C-199C-476E-9D61-D42610A99B9E}">
      <dgm:prSet/>
      <dgm:spPr/>
      <dgm:t>
        <a:bodyPr/>
        <a:lstStyle/>
        <a:p>
          <a:endParaRPr lang="en-US"/>
        </a:p>
      </dgm:t>
    </dgm:pt>
    <dgm:pt modelId="{A24C92EC-D317-41A8-A442-BFC2E68352CC}" type="sibTrans" cxnId="{45F5802C-199C-476E-9D61-D42610A99B9E}">
      <dgm:prSet/>
      <dgm:spPr/>
      <dgm:t>
        <a:bodyPr/>
        <a:lstStyle/>
        <a:p>
          <a:endParaRPr lang="en-US"/>
        </a:p>
      </dgm:t>
    </dgm:pt>
    <dgm:pt modelId="{D0144021-BB5D-48FC-8976-AFC2D091813C}" type="pres">
      <dgm:prSet presAssocID="{540F4F1C-FBDC-485C-B404-801E55D960D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15A08BB-2060-4A37-8530-60137A31C327}" type="pres">
      <dgm:prSet presAssocID="{31C51A6C-517F-4759-8A8E-9CFC118849DE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B29BF2-E271-4523-80F8-E4DE8538CA77}" type="pres">
      <dgm:prSet presAssocID="{31C51A6C-517F-4759-8A8E-9CFC118849DE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949281E-5A05-43C5-BB01-8D180E32FAD1}" type="pres">
      <dgm:prSet presAssocID="{F4087DDF-B89B-41F9-97BA-3E37CE192B5C}" presName="parentText" presStyleLbl="node1" presStyleIdx="1" presStyleCnt="2" custScaleY="93700" custLinFactNeighborY="-586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E6434B-3F18-413A-8955-1009B30AC008}" type="pres">
      <dgm:prSet presAssocID="{F4087DDF-B89B-41F9-97BA-3E37CE192B5C}" presName="childText" presStyleLbl="revTx" presStyleIdx="1" presStyleCnt="2" custScaleY="14083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5F5802C-199C-476E-9D61-D42610A99B9E}" srcId="{31C51A6C-517F-4759-8A8E-9CFC118849DE}" destId="{40F01AF3-A691-440E-A1A6-3A2DDA2EC0F8}" srcOrd="2" destOrd="0" parTransId="{49DD8B72-1F51-40E9-B747-5BC57187AD78}" sibTransId="{A24C92EC-D317-41A8-A442-BFC2E68352CC}"/>
    <dgm:cxn modelId="{E60CBB92-BA10-40BB-8A71-17763B252E2B}" type="presOf" srcId="{DF34AE73-9225-4B14-96F5-62286C2F6FD3}" destId="{CEB29BF2-E271-4523-80F8-E4DE8538CA77}" srcOrd="0" destOrd="0" presId="urn:microsoft.com/office/officeart/2005/8/layout/vList2"/>
    <dgm:cxn modelId="{67D8E421-20CC-4DAD-A665-82E007C6EF56}" srcId="{31C51A6C-517F-4759-8A8E-9CFC118849DE}" destId="{4C342575-4585-43DC-A0FC-06C182F84CD0}" srcOrd="1" destOrd="0" parTransId="{3A9A888C-832F-42D9-ADEE-E5CC5DB9C1C9}" sibTransId="{02E1DE3F-214A-490F-9B97-865F8FA5962E}"/>
    <dgm:cxn modelId="{834D6585-629E-46A9-A78F-50329F28C996}" type="presOf" srcId="{03A2F385-7957-48CE-8BBB-9358B94F6940}" destId="{51E6434B-3F18-413A-8955-1009B30AC008}" srcOrd="0" destOrd="0" presId="urn:microsoft.com/office/officeart/2005/8/layout/vList2"/>
    <dgm:cxn modelId="{CA478E79-A87E-4F30-9BA9-01B282F6671F}" srcId="{F4087DDF-B89B-41F9-97BA-3E37CE192B5C}" destId="{05C6395F-C163-4EFC-A9FF-572587F23AC3}" srcOrd="1" destOrd="0" parTransId="{67506752-FC99-4036-98EA-EB138048A1D7}" sibTransId="{71FF2495-41DF-4BE9-90D3-18088EA7E3DA}"/>
    <dgm:cxn modelId="{03E1C9B6-2E97-4817-A0F9-D2AA1B85829C}" srcId="{540F4F1C-FBDC-485C-B404-801E55D960DE}" destId="{F4087DDF-B89B-41F9-97BA-3E37CE192B5C}" srcOrd="1" destOrd="0" parTransId="{9011AEDA-898F-4478-9012-D3AB4FE98456}" sibTransId="{E9641EFD-821A-45D9-A435-D902A4A5C59E}"/>
    <dgm:cxn modelId="{CCFD1198-4072-4EE8-8D4E-4D9EDB3C49F8}" type="presOf" srcId="{4C342575-4585-43DC-A0FC-06C182F84CD0}" destId="{CEB29BF2-E271-4523-80F8-E4DE8538CA77}" srcOrd="0" destOrd="1" presId="urn:microsoft.com/office/officeart/2005/8/layout/vList2"/>
    <dgm:cxn modelId="{74A52C9D-729E-413B-899B-4FA2138706A6}" type="presOf" srcId="{31C51A6C-517F-4759-8A8E-9CFC118849DE}" destId="{B15A08BB-2060-4A37-8530-60137A31C327}" srcOrd="0" destOrd="0" presId="urn:microsoft.com/office/officeart/2005/8/layout/vList2"/>
    <dgm:cxn modelId="{8D64FB09-6019-4EDF-906A-51EF0AB5988C}" srcId="{31C51A6C-517F-4759-8A8E-9CFC118849DE}" destId="{DF34AE73-9225-4B14-96F5-62286C2F6FD3}" srcOrd="0" destOrd="0" parTransId="{EB3EB993-BE2C-4006-BFCB-49012C6FE78D}" sibTransId="{C6BD7C3F-A863-4DB5-9E88-35EFEE60A08E}"/>
    <dgm:cxn modelId="{427C73A7-C1B1-48B0-B9DD-502EF2B98C29}" type="presOf" srcId="{F4087DDF-B89B-41F9-97BA-3E37CE192B5C}" destId="{0949281E-5A05-43C5-BB01-8D180E32FAD1}" srcOrd="0" destOrd="0" presId="urn:microsoft.com/office/officeart/2005/8/layout/vList2"/>
    <dgm:cxn modelId="{C9DD9647-E565-4D54-8032-FFA62343BB2F}" type="presOf" srcId="{40F01AF3-A691-440E-A1A6-3A2DDA2EC0F8}" destId="{CEB29BF2-E271-4523-80F8-E4DE8538CA77}" srcOrd="0" destOrd="2" presId="urn:microsoft.com/office/officeart/2005/8/layout/vList2"/>
    <dgm:cxn modelId="{01E64BDF-3B82-418E-BDFB-6512B1778D8D}" type="presOf" srcId="{05C6395F-C163-4EFC-A9FF-572587F23AC3}" destId="{51E6434B-3F18-413A-8955-1009B30AC008}" srcOrd="0" destOrd="1" presId="urn:microsoft.com/office/officeart/2005/8/layout/vList2"/>
    <dgm:cxn modelId="{7AF1EA85-CC10-4F96-9CA8-F241D5711EDD}" type="presOf" srcId="{540F4F1C-FBDC-485C-B404-801E55D960DE}" destId="{D0144021-BB5D-48FC-8976-AFC2D091813C}" srcOrd="0" destOrd="0" presId="urn:microsoft.com/office/officeart/2005/8/layout/vList2"/>
    <dgm:cxn modelId="{27FD0FBB-34B7-4BB0-B417-9CE3C16870A9}" srcId="{540F4F1C-FBDC-485C-B404-801E55D960DE}" destId="{31C51A6C-517F-4759-8A8E-9CFC118849DE}" srcOrd="0" destOrd="0" parTransId="{370EFAF1-F86B-4B16-83D5-55F8A296A4B1}" sibTransId="{15F92085-57E0-4A63-BDDD-DDFCA1A7BB77}"/>
    <dgm:cxn modelId="{280C262E-6838-4E5E-88F2-CD6C6DE57125}" srcId="{F4087DDF-B89B-41F9-97BA-3E37CE192B5C}" destId="{03A2F385-7957-48CE-8BBB-9358B94F6940}" srcOrd="0" destOrd="0" parTransId="{C9C69892-11C7-4FF5-A15D-5F6BB09EBF95}" sibTransId="{21DE72D6-E1FF-4B92-96AD-E9BFA43FC12C}"/>
    <dgm:cxn modelId="{7112A630-6B83-4BFB-A470-52C2D1149645}" type="presParOf" srcId="{D0144021-BB5D-48FC-8976-AFC2D091813C}" destId="{B15A08BB-2060-4A37-8530-60137A31C327}" srcOrd="0" destOrd="0" presId="urn:microsoft.com/office/officeart/2005/8/layout/vList2"/>
    <dgm:cxn modelId="{9DDDACFA-F154-4DE7-A7FF-4A64840A621A}" type="presParOf" srcId="{D0144021-BB5D-48FC-8976-AFC2D091813C}" destId="{CEB29BF2-E271-4523-80F8-E4DE8538CA77}" srcOrd="1" destOrd="0" presId="urn:microsoft.com/office/officeart/2005/8/layout/vList2"/>
    <dgm:cxn modelId="{1F83FA16-18F2-459C-A019-7C121F5A77F9}" type="presParOf" srcId="{D0144021-BB5D-48FC-8976-AFC2D091813C}" destId="{0949281E-5A05-43C5-BB01-8D180E32FAD1}" srcOrd="2" destOrd="0" presId="urn:microsoft.com/office/officeart/2005/8/layout/vList2"/>
    <dgm:cxn modelId="{CF16C52A-0C95-45E3-8FEB-61974EB08261}" type="presParOf" srcId="{D0144021-BB5D-48FC-8976-AFC2D091813C}" destId="{51E6434B-3F18-413A-8955-1009B30AC008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1A66772-F185-4D58-B8BB-E9370D7A7A2B}" type="doc">
      <dgm:prSet loTypeId="urn:microsoft.com/office/officeart/2018/5/layout/IconCircleLabelList" loCatId="icon" qsTypeId="urn:microsoft.com/office/officeart/2005/8/quickstyle/simple3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40FC4FFE-8987-4A26-B7F4-8A516F18ADAE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ĐiềU</a:t>
          </a: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kiện</a:t>
          </a: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để</a:t>
          </a: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được</a:t>
          </a: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bảo</a:t>
          </a: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lãnh</a:t>
          </a: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viện</a:t>
          </a: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phí</a:t>
          </a:r>
          <a:endParaRPr 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AD7EF86-FB23-41F6-BF42-040B36DEFDB1}" type="parTrans" cxnId="{C7AD8469-3C68-4AF9-AB82-79B0043AA120}">
      <dgm:prSet/>
      <dgm:spPr/>
      <dgm:t>
        <a:bodyPr/>
        <a:lstStyle/>
        <a:p>
          <a:endParaRPr lang="en-US"/>
        </a:p>
      </dgm:t>
    </dgm:pt>
    <dgm:pt modelId="{5B62599A-5C9B-48E7-896E-EA782AC60C8B}" type="sibTrans" cxnId="{C7AD8469-3C68-4AF9-AB82-79B0043AA120}">
      <dgm:prSet/>
      <dgm:spPr/>
      <dgm:t>
        <a:bodyPr/>
        <a:lstStyle/>
        <a:p>
          <a:endParaRPr lang="en-US"/>
        </a:p>
      </dgm:t>
    </dgm:pt>
    <dgm:pt modelId="{49225C73-1633-42F1-AB3B-7CB183E5F8B8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Chi </a:t>
          </a: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tiết</a:t>
          </a: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quy</a:t>
          </a: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trình</a:t>
          </a: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bảo</a:t>
          </a: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lãnh</a:t>
          </a: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viện</a:t>
          </a: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phí</a:t>
          </a:r>
          <a:endParaRPr 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A0E2090-1D4F-438A-8766-B6030CE01ADD}" type="parTrans" cxnId="{A9154303-8225-4248-91DC-1B0156A35F07}">
      <dgm:prSet/>
      <dgm:spPr/>
      <dgm:t>
        <a:bodyPr/>
        <a:lstStyle/>
        <a:p>
          <a:endParaRPr lang="en-US"/>
        </a:p>
      </dgm:t>
    </dgm:pt>
    <dgm:pt modelId="{9646853A-8964-4519-A5B1-0B7D18B2983D}" type="sibTrans" cxnId="{A9154303-8225-4248-91DC-1B0156A35F07}">
      <dgm:prSet/>
      <dgm:spPr/>
      <dgm:t>
        <a:bodyPr/>
        <a:lstStyle/>
        <a:p>
          <a:endParaRPr lang="en-US"/>
        </a:p>
      </dgm:t>
    </dgm:pt>
    <dgm:pt modelId="{1C383F32-22E8-4F62-A3E0-BDC3D5F48992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THỜI GIAN XỬ LÝ YÊU CẦU BẢO LÃNH VIỆN PHÍ</a:t>
          </a:r>
        </a:p>
      </dgm:t>
    </dgm:pt>
    <dgm:pt modelId="{A7920A2F-3244-4159-AF04-6A1D38B7B317}" type="parTrans" cxnId="{C4CCE57E-E871-46D6-BAD5-880252C95D22}">
      <dgm:prSet/>
      <dgm:spPr/>
      <dgm:t>
        <a:bodyPr/>
        <a:lstStyle/>
        <a:p>
          <a:endParaRPr lang="en-US"/>
        </a:p>
      </dgm:t>
    </dgm:pt>
    <dgm:pt modelId="{8500F72A-2C6D-4FDF-9C1D-CA691380EB0B}" type="sibTrans" cxnId="{C4CCE57E-E871-46D6-BAD5-880252C95D22}">
      <dgm:prSet/>
      <dgm:spPr/>
      <dgm:t>
        <a:bodyPr/>
        <a:lstStyle/>
        <a:p>
          <a:endParaRPr lang="en-US"/>
        </a:p>
      </dgm:t>
    </dgm:pt>
    <dgm:pt modelId="{50B3CE7C-E10B-4E23-BD93-03664997C932}" type="pres">
      <dgm:prSet presAssocID="{01A66772-F185-4D58-B8BB-E9370D7A7A2B}" presName="root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E9CE479-E4AE-4283-AEF1-10C1535B4324}" type="pres">
      <dgm:prSet presAssocID="{40FC4FFE-8987-4A26-B7F4-8A516F18ADAE}" presName="compNode" presStyleCnt="0"/>
      <dgm:spPr/>
    </dgm:pt>
    <dgm:pt modelId="{B59FCF02-CAD2-4D6F-9542-AD86711168CA}" type="pres">
      <dgm:prSet presAssocID="{40FC4FFE-8987-4A26-B7F4-8A516F18ADAE}" presName="iconBgRect" presStyleLbl="bgShp" presStyleIdx="0" presStyleCnt="3"/>
      <dgm:spPr/>
    </dgm:pt>
    <dgm:pt modelId="{7C175B98-93F4-4D7C-BB95-1514AB879CD5}" type="pres">
      <dgm:prSet presAssocID="{40FC4FFE-8987-4A26-B7F4-8A516F18ADAE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hecklist">
            <a:hlinkClick xmlns:r="http://schemas.openxmlformats.org/officeDocument/2006/relationships" r:id="" action="ppaction://hlinkshowjump?jump=nextslide"/>
          </dgm14:cNvPr>
        </a:ext>
      </dgm:extLst>
    </dgm:pt>
    <dgm:pt modelId="{677A3090-5F01-43FD-9FA6-C0420AD80FD6}" type="pres">
      <dgm:prSet presAssocID="{40FC4FFE-8987-4A26-B7F4-8A516F18ADAE}" presName="spaceRect" presStyleCnt="0"/>
      <dgm:spPr/>
    </dgm:pt>
    <dgm:pt modelId="{127117FB-F8A7-4A20-A8A7-EC686DDC76D0}" type="pres">
      <dgm:prSet presAssocID="{40FC4FFE-8987-4A26-B7F4-8A516F18ADAE}" presName="textRect" presStyleLbl="revTx" presStyleIdx="0" presStyleCnt="3">
        <dgm:presLayoutVars>
          <dgm:chMax val="1"/>
          <dgm:chPref val="1"/>
        </dgm:presLayoutVars>
      </dgm:prSet>
      <dgm:spPr/>
      <dgm:t>
        <a:bodyPr/>
        <a:lstStyle/>
        <a:p>
          <a:endParaRPr lang="en-US"/>
        </a:p>
      </dgm:t>
    </dgm:pt>
    <dgm:pt modelId="{FD1EED9C-83D3-41AD-A09B-D3B36354168F}" type="pres">
      <dgm:prSet presAssocID="{5B62599A-5C9B-48E7-896E-EA782AC60C8B}" presName="sibTrans" presStyleCnt="0"/>
      <dgm:spPr/>
    </dgm:pt>
    <dgm:pt modelId="{C998AB0A-577D-44AA-A068-F634DDE7BD47}" type="pres">
      <dgm:prSet presAssocID="{49225C73-1633-42F1-AB3B-7CB183E5F8B8}" presName="compNode" presStyleCnt="0"/>
      <dgm:spPr/>
    </dgm:pt>
    <dgm:pt modelId="{BCD8CDD9-0C56-4401-ADB1-8B48DAB2C96F}" type="pres">
      <dgm:prSet presAssocID="{49225C73-1633-42F1-AB3B-7CB183E5F8B8}" presName="iconBgRect" presStyleLbl="bgShp" presStyleIdx="1" presStyleCnt="3"/>
      <dgm:spPr/>
    </dgm:pt>
    <dgm:pt modelId="{DB4CA7C4-FCA1-4127-B20A-2A5C031A3CF4}" type="pres">
      <dgm:prSet presAssocID="{49225C73-1633-42F1-AB3B-7CB183E5F8B8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Gears">
            <a:hlinkClick xmlns:r="http://schemas.openxmlformats.org/officeDocument/2006/relationships" r:id="rId5" action="ppaction://hlinksldjump"/>
          </dgm14:cNvPr>
        </a:ext>
      </dgm:extLst>
    </dgm:pt>
    <dgm:pt modelId="{9B0C8FBF-0BDD-48A5-967E-F3FE71659F6A}" type="pres">
      <dgm:prSet presAssocID="{49225C73-1633-42F1-AB3B-7CB183E5F8B8}" presName="spaceRect" presStyleCnt="0"/>
      <dgm:spPr/>
    </dgm:pt>
    <dgm:pt modelId="{7E6FE37A-5DB0-4899-9FCB-0CE39BC185F8}" type="pres">
      <dgm:prSet presAssocID="{49225C73-1633-42F1-AB3B-7CB183E5F8B8}" presName="textRect" presStyleLbl="revTx" presStyleIdx="1" presStyleCnt="3" custScaleX="84543">
        <dgm:presLayoutVars>
          <dgm:chMax val="1"/>
          <dgm:chPref val="1"/>
        </dgm:presLayoutVars>
      </dgm:prSet>
      <dgm:spPr/>
      <dgm:t>
        <a:bodyPr/>
        <a:lstStyle/>
        <a:p>
          <a:endParaRPr lang="en-US"/>
        </a:p>
      </dgm:t>
    </dgm:pt>
    <dgm:pt modelId="{5A266296-0042-402F-92EF-D59AB148E92E}" type="pres">
      <dgm:prSet presAssocID="{9646853A-8964-4519-A5B1-0B7D18B2983D}" presName="sibTrans" presStyleCnt="0"/>
      <dgm:spPr/>
    </dgm:pt>
    <dgm:pt modelId="{ECFA770B-DE2C-4683-A038-58D0FE44BC27}" type="pres">
      <dgm:prSet presAssocID="{1C383F32-22E8-4F62-A3E0-BDC3D5F48992}" presName="compNode" presStyleCnt="0"/>
      <dgm:spPr/>
    </dgm:pt>
    <dgm:pt modelId="{FF93E135-77D6-48A0-8871-9BC93D705D06}" type="pres">
      <dgm:prSet presAssocID="{1C383F32-22E8-4F62-A3E0-BDC3D5F48992}" presName="iconBgRect" presStyleLbl="bgShp" presStyleIdx="2" presStyleCnt="3"/>
      <dgm:spPr/>
    </dgm:pt>
    <dgm:pt modelId="{39509775-983E-4110-B989-EE2CD6514BE0}" type="pres">
      <dgm:prSet presAssocID="{1C383F32-22E8-4F62-A3E0-BDC3D5F48992}" presName="iconRect" presStyleLbl="node1" presStyleIdx="2" presStyleCnt="3" custScaleX="105341"/>
      <dgm:spPr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topwatch"/>
        </a:ext>
      </dgm:extLst>
    </dgm:pt>
    <dgm:pt modelId="{493B43B2-705C-4AE5-8A77-D8DEEDA1B5CF}" type="pres">
      <dgm:prSet presAssocID="{1C383F32-22E8-4F62-A3E0-BDC3D5F48992}" presName="spaceRect" presStyleCnt="0"/>
      <dgm:spPr/>
    </dgm:pt>
    <dgm:pt modelId="{1AEDC777-00B3-41D7-9AE1-23D741E941C3}" type="pres">
      <dgm:prSet presAssocID="{1C383F32-22E8-4F62-A3E0-BDC3D5F48992}" presName="textRect" presStyleLbl="revTx" presStyleIdx="2" presStyleCnt="3" custScaleX="122073" custScaleY="79259" custLinFactNeighborY="-26835">
        <dgm:presLayoutVars>
          <dgm:chMax val="1"/>
          <dgm:chPref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76D3A6A-6EA7-4483-BB12-0BD4A7D7AF9D}" type="presOf" srcId="{01A66772-F185-4D58-B8BB-E9370D7A7A2B}" destId="{50B3CE7C-E10B-4E23-BD93-03664997C932}" srcOrd="0" destOrd="0" presId="urn:microsoft.com/office/officeart/2018/5/layout/IconCircleLabelList"/>
    <dgm:cxn modelId="{7A710F69-5154-4855-ACF5-BC7C1BF85A80}" type="presOf" srcId="{49225C73-1633-42F1-AB3B-7CB183E5F8B8}" destId="{7E6FE37A-5DB0-4899-9FCB-0CE39BC185F8}" srcOrd="0" destOrd="0" presId="urn:microsoft.com/office/officeart/2018/5/layout/IconCircleLabelList"/>
    <dgm:cxn modelId="{A9154303-8225-4248-91DC-1B0156A35F07}" srcId="{01A66772-F185-4D58-B8BB-E9370D7A7A2B}" destId="{49225C73-1633-42F1-AB3B-7CB183E5F8B8}" srcOrd="1" destOrd="0" parTransId="{1A0E2090-1D4F-438A-8766-B6030CE01ADD}" sibTransId="{9646853A-8964-4519-A5B1-0B7D18B2983D}"/>
    <dgm:cxn modelId="{C4CCE57E-E871-46D6-BAD5-880252C95D22}" srcId="{01A66772-F185-4D58-B8BB-E9370D7A7A2B}" destId="{1C383F32-22E8-4F62-A3E0-BDC3D5F48992}" srcOrd="2" destOrd="0" parTransId="{A7920A2F-3244-4159-AF04-6A1D38B7B317}" sibTransId="{8500F72A-2C6D-4FDF-9C1D-CA691380EB0B}"/>
    <dgm:cxn modelId="{1496FC70-DB8B-48D4-98DE-DD2856E389EE}" type="presOf" srcId="{1C383F32-22E8-4F62-A3E0-BDC3D5F48992}" destId="{1AEDC777-00B3-41D7-9AE1-23D741E941C3}" srcOrd="0" destOrd="0" presId="urn:microsoft.com/office/officeart/2018/5/layout/IconCircleLabelList"/>
    <dgm:cxn modelId="{C7AD8469-3C68-4AF9-AB82-79B0043AA120}" srcId="{01A66772-F185-4D58-B8BB-E9370D7A7A2B}" destId="{40FC4FFE-8987-4A26-B7F4-8A516F18ADAE}" srcOrd="0" destOrd="0" parTransId="{CAD7EF86-FB23-41F6-BF42-040B36DEFDB1}" sibTransId="{5B62599A-5C9B-48E7-896E-EA782AC60C8B}"/>
    <dgm:cxn modelId="{355227E3-55E0-4343-BC8D-FC0EB1694F48}" type="presOf" srcId="{40FC4FFE-8987-4A26-B7F4-8A516F18ADAE}" destId="{127117FB-F8A7-4A20-A8A7-EC686DDC76D0}" srcOrd="0" destOrd="0" presId="urn:microsoft.com/office/officeart/2018/5/layout/IconCircleLabelList"/>
    <dgm:cxn modelId="{555498CB-3ED1-404E-A25F-EB243EFC5FB1}" type="presParOf" srcId="{50B3CE7C-E10B-4E23-BD93-03664997C932}" destId="{DE9CE479-E4AE-4283-AEF1-10C1535B4324}" srcOrd="0" destOrd="0" presId="urn:microsoft.com/office/officeart/2018/5/layout/IconCircleLabelList"/>
    <dgm:cxn modelId="{11F12D49-CD08-4D50-BD13-3ECBC3A476A4}" type="presParOf" srcId="{DE9CE479-E4AE-4283-AEF1-10C1535B4324}" destId="{B59FCF02-CAD2-4D6F-9542-AD86711168CA}" srcOrd="0" destOrd="0" presId="urn:microsoft.com/office/officeart/2018/5/layout/IconCircleLabelList"/>
    <dgm:cxn modelId="{F443A659-540B-487B-97F9-49219CF60D6B}" type="presParOf" srcId="{DE9CE479-E4AE-4283-AEF1-10C1535B4324}" destId="{7C175B98-93F4-4D7C-BB95-1514AB879CD5}" srcOrd="1" destOrd="0" presId="urn:microsoft.com/office/officeart/2018/5/layout/IconCircleLabelList"/>
    <dgm:cxn modelId="{A503D7AB-7D64-4163-93B5-1CEEDAE81823}" type="presParOf" srcId="{DE9CE479-E4AE-4283-AEF1-10C1535B4324}" destId="{677A3090-5F01-43FD-9FA6-C0420AD80FD6}" srcOrd="2" destOrd="0" presId="urn:microsoft.com/office/officeart/2018/5/layout/IconCircleLabelList"/>
    <dgm:cxn modelId="{780188ED-7DCE-45BB-B6AF-91BE48969612}" type="presParOf" srcId="{DE9CE479-E4AE-4283-AEF1-10C1535B4324}" destId="{127117FB-F8A7-4A20-A8A7-EC686DDC76D0}" srcOrd="3" destOrd="0" presId="urn:microsoft.com/office/officeart/2018/5/layout/IconCircleLabelList"/>
    <dgm:cxn modelId="{155719F8-A89B-4E96-BC49-C48BC717F480}" type="presParOf" srcId="{50B3CE7C-E10B-4E23-BD93-03664997C932}" destId="{FD1EED9C-83D3-41AD-A09B-D3B36354168F}" srcOrd="1" destOrd="0" presId="urn:microsoft.com/office/officeart/2018/5/layout/IconCircleLabelList"/>
    <dgm:cxn modelId="{2772E199-56B0-4310-A55E-67D00CA3E59E}" type="presParOf" srcId="{50B3CE7C-E10B-4E23-BD93-03664997C932}" destId="{C998AB0A-577D-44AA-A068-F634DDE7BD47}" srcOrd="2" destOrd="0" presId="urn:microsoft.com/office/officeart/2018/5/layout/IconCircleLabelList"/>
    <dgm:cxn modelId="{4E351D18-D97F-4B92-A608-2E9600B91C28}" type="presParOf" srcId="{C998AB0A-577D-44AA-A068-F634DDE7BD47}" destId="{BCD8CDD9-0C56-4401-ADB1-8B48DAB2C96F}" srcOrd="0" destOrd="0" presId="urn:microsoft.com/office/officeart/2018/5/layout/IconCircleLabelList"/>
    <dgm:cxn modelId="{B3DC724C-4569-4E9D-BD5A-49E4CD991FD0}" type="presParOf" srcId="{C998AB0A-577D-44AA-A068-F634DDE7BD47}" destId="{DB4CA7C4-FCA1-4127-B20A-2A5C031A3CF4}" srcOrd="1" destOrd="0" presId="urn:microsoft.com/office/officeart/2018/5/layout/IconCircleLabelList"/>
    <dgm:cxn modelId="{AD1AB552-CCE0-4911-BB9E-5D4A60B21F4F}" type="presParOf" srcId="{C998AB0A-577D-44AA-A068-F634DDE7BD47}" destId="{9B0C8FBF-0BDD-48A5-967E-F3FE71659F6A}" srcOrd="2" destOrd="0" presId="urn:microsoft.com/office/officeart/2018/5/layout/IconCircleLabelList"/>
    <dgm:cxn modelId="{8558F796-2D01-40FE-A21A-7530EEBC3BC3}" type="presParOf" srcId="{C998AB0A-577D-44AA-A068-F634DDE7BD47}" destId="{7E6FE37A-5DB0-4899-9FCB-0CE39BC185F8}" srcOrd="3" destOrd="0" presId="urn:microsoft.com/office/officeart/2018/5/layout/IconCircleLabelList"/>
    <dgm:cxn modelId="{1532E2BE-82E9-40A4-A6F7-40B60FC879AE}" type="presParOf" srcId="{50B3CE7C-E10B-4E23-BD93-03664997C932}" destId="{5A266296-0042-402F-92EF-D59AB148E92E}" srcOrd="3" destOrd="0" presId="urn:microsoft.com/office/officeart/2018/5/layout/IconCircleLabelList"/>
    <dgm:cxn modelId="{3A7F4DB9-1469-4F58-B633-24B7EEE084D1}" type="presParOf" srcId="{50B3CE7C-E10B-4E23-BD93-03664997C932}" destId="{ECFA770B-DE2C-4683-A038-58D0FE44BC27}" srcOrd="4" destOrd="0" presId="urn:microsoft.com/office/officeart/2018/5/layout/IconCircleLabelList"/>
    <dgm:cxn modelId="{91311827-CDAC-4BA8-B4A3-117AFD1CEE2D}" type="presParOf" srcId="{ECFA770B-DE2C-4683-A038-58D0FE44BC27}" destId="{FF93E135-77D6-48A0-8871-9BC93D705D06}" srcOrd="0" destOrd="0" presId="urn:microsoft.com/office/officeart/2018/5/layout/IconCircleLabelList"/>
    <dgm:cxn modelId="{83B7CA40-11B7-4507-8422-A40F02D469B2}" type="presParOf" srcId="{ECFA770B-DE2C-4683-A038-58D0FE44BC27}" destId="{39509775-983E-4110-B989-EE2CD6514BE0}" srcOrd="1" destOrd="0" presId="urn:microsoft.com/office/officeart/2018/5/layout/IconCircleLabelList"/>
    <dgm:cxn modelId="{A44BB251-01EB-4DEF-A28C-6D495183E4DC}" type="presParOf" srcId="{ECFA770B-DE2C-4683-A038-58D0FE44BC27}" destId="{493B43B2-705C-4AE5-8A77-D8DEEDA1B5CF}" srcOrd="2" destOrd="0" presId="urn:microsoft.com/office/officeart/2018/5/layout/IconCircleLabelList"/>
    <dgm:cxn modelId="{1EFA52DF-3C80-4DAA-BED6-AFE2F81796B2}" type="presParOf" srcId="{ECFA770B-DE2C-4683-A038-58D0FE44BC27}" destId="{1AEDC777-00B3-41D7-9AE1-23D741E941C3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9A1CAA7-120C-47B8-B593-DCF69585BF5E}" type="doc">
      <dgm:prSet loTypeId="urn:microsoft.com/office/officeart/2005/8/layout/vList2" loCatId="list" qsTypeId="urn:microsoft.com/office/officeart/2005/8/quickstyle/3d4" qsCatId="3D" csTypeId="urn:microsoft.com/office/officeart/2005/8/colors/accent1_5" csCatId="accent1" phldr="1"/>
      <dgm:spPr/>
      <dgm:t>
        <a:bodyPr/>
        <a:lstStyle/>
        <a:p>
          <a:endParaRPr lang="en-US"/>
        </a:p>
      </dgm:t>
    </dgm:pt>
    <dgm:pt modelId="{D52968CB-93F0-492E-B9C9-12BB809E875E}">
      <dgm:prSet phldrT="[Text]" custT="1"/>
      <dgm:spPr/>
      <dgm:t>
        <a:bodyPr/>
        <a:lstStyle/>
        <a:p>
          <a:r>
            <a:rPr lang="en-US" sz="24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Bị</a:t>
          </a:r>
          <a:r>
            <a: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ốm</a:t>
          </a:r>
          <a:r>
            <a: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đau</a:t>
          </a:r>
          <a:r>
            <a: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en-US" sz="24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bệnh</a:t>
          </a:r>
          <a:r>
            <a: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tật</a:t>
          </a:r>
          <a:r>
            <a: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en-US" sz="24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thai</a:t>
          </a:r>
          <a:r>
            <a: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sản</a:t>
          </a:r>
          <a:r>
            <a: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phải</a:t>
          </a:r>
          <a:r>
            <a: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nằm</a:t>
          </a:r>
          <a:r>
            <a: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viện</a:t>
          </a:r>
          <a:r>
            <a: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hoặc</a:t>
          </a:r>
          <a:r>
            <a: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phẫu</a:t>
          </a:r>
          <a:r>
            <a: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thuật; </a:t>
          </a:r>
          <a:r>
            <a:rPr lang="en-US" sz="24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hoặc</a:t>
          </a:r>
          <a:r>
            <a: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điều</a:t>
          </a:r>
          <a:r>
            <a: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trị</a:t>
          </a:r>
          <a:r>
            <a: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nha</a:t>
          </a:r>
          <a:r>
            <a: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khoa</a:t>
          </a:r>
          <a:r>
            <a: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tại</a:t>
          </a:r>
          <a:r>
            <a: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các</a:t>
          </a:r>
          <a:r>
            <a: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cơ</a:t>
          </a:r>
          <a:r>
            <a: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sở</a:t>
          </a:r>
          <a:r>
            <a: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y </a:t>
          </a:r>
          <a:r>
            <a:rPr lang="en-US" sz="24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tế</a:t>
          </a:r>
          <a:r>
            <a: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có</a:t>
          </a:r>
          <a:r>
            <a: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liên</a:t>
          </a:r>
          <a:r>
            <a: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kết</a:t>
          </a:r>
          <a:r>
            <a: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với</a:t>
          </a:r>
          <a:r>
            <a: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Bảo</a:t>
          </a:r>
          <a:r>
            <a: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Minh</a:t>
          </a:r>
        </a:p>
      </dgm:t>
    </dgm:pt>
    <dgm:pt modelId="{001C1343-0162-4156-A31F-2DAA0D2B721A}" type="parTrans" cxnId="{9D07C12A-2B50-403E-95A2-A22E9D634526}">
      <dgm:prSet/>
      <dgm:spPr/>
      <dgm:t>
        <a:bodyPr/>
        <a:lstStyle/>
        <a:p>
          <a:endParaRPr lang="en-US"/>
        </a:p>
      </dgm:t>
    </dgm:pt>
    <dgm:pt modelId="{95A71685-C3A8-47B5-9482-DDFB529949D6}" type="sibTrans" cxnId="{9D07C12A-2B50-403E-95A2-A22E9D634526}">
      <dgm:prSet/>
      <dgm:spPr/>
      <dgm:t>
        <a:bodyPr/>
        <a:lstStyle/>
        <a:p>
          <a:endParaRPr lang="en-US"/>
        </a:p>
      </dgm:t>
    </dgm:pt>
    <dgm:pt modelId="{2D1E091F-F8FD-40A1-ADEE-344B91AFF8D2}">
      <dgm:prSet phldrT="[Text]" custT="1"/>
      <dgm:spPr/>
      <dgm:t>
        <a:bodyPr anchor="ctr"/>
        <a:lstStyle/>
        <a:p>
          <a:pPr indent="-457200">
            <a:lnSpc>
              <a:spcPts val="3000"/>
            </a:lnSpc>
            <a:spcBef>
              <a:spcPts val="1200"/>
            </a:spcBef>
            <a:spcAft>
              <a:spcPts val="1200"/>
            </a:spcAft>
          </a:pPr>
          <a:endParaRPr lang="en-US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6ACDD3F-5E7F-4C01-AC0E-8FF58A957E89}" type="parTrans" cxnId="{CFBEE6A5-C116-4ACA-A2B4-A7E72413CAEB}">
      <dgm:prSet/>
      <dgm:spPr/>
      <dgm:t>
        <a:bodyPr/>
        <a:lstStyle/>
        <a:p>
          <a:endParaRPr lang="en-US"/>
        </a:p>
      </dgm:t>
    </dgm:pt>
    <dgm:pt modelId="{7905DCE3-F59D-4A60-B39B-1AC9AD3B7C39}" type="sibTrans" cxnId="{CFBEE6A5-C116-4ACA-A2B4-A7E72413CAEB}">
      <dgm:prSet/>
      <dgm:spPr/>
      <dgm:t>
        <a:bodyPr/>
        <a:lstStyle/>
        <a:p>
          <a:endParaRPr lang="en-US"/>
        </a:p>
      </dgm:t>
    </dgm:pt>
    <dgm:pt modelId="{37D4E146-1CC4-4DBC-BD81-82142FECBB82}">
      <dgm:prSet phldrT="[Text]" custT="1"/>
      <dgm:spPr/>
      <dgm:t>
        <a:bodyPr/>
        <a:lstStyle/>
        <a:p>
          <a:r>
            <a:rPr lang="en-US" sz="24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Có</a:t>
          </a:r>
          <a:r>
            <a: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thẻ</a:t>
          </a:r>
          <a:r>
            <a: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BLVP </a:t>
          </a:r>
          <a:r>
            <a:rPr lang="en-US" sz="24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và</a:t>
          </a:r>
          <a:r>
            <a: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CMTND/CCCD</a:t>
          </a:r>
          <a:endParaRPr lang="en-US" sz="24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5673F06-9B11-4283-B9FE-723346E7CE1E}" type="sibTrans" cxnId="{36B1EF07-9B5B-4AE3-BD55-6C1F2137AC42}">
      <dgm:prSet/>
      <dgm:spPr/>
      <dgm:t>
        <a:bodyPr/>
        <a:lstStyle/>
        <a:p>
          <a:endParaRPr lang="en-US"/>
        </a:p>
      </dgm:t>
    </dgm:pt>
    <dgm:pt modelId="{EF83DBD1-A848-4E5B-9CB3-E075CEAEA9DB}" type="parTrans" cxnId="{36B1EF07-9B5B-4AE3-BD55-6C1F2137AC42}">
      <dgm:prSet/>
      <dgm:spPr/>
      <dgm:t>
        <a:bodyPr/>
        <a:lstStyle/>
        <a:p>
          <a:endParaRPr lang="en-US"/>
        </a:p>
      </dgm:t>
    </dgm:pt>
    <dgm:pt modelId="{9B81778B-D0DC-42CF-A21E-BEE708CA9F1D}">
      <dgm:prSet phldrT="[Text]" custT="1"/>
      <dgm:spPr/>
      <dgm:t>
        <a:bodyPr/>
        <a:lstStyle/>
        <a:p>
          <a:pPr indent="-457200">
            <a:lnSpc>
              <a:spcPts val="3000"/>
            </a:lnSpc>
          </a:pPr>
          <a:endParaRPr lang="en-US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DC61CC6-C65D-43D3-9A47-3E285CEE68B8}" type="sibTrans" cxnId="{5A297058-5C5A-4764-94DE-F44907835244}">
      <dgm:prSet/>
      <dgm:spPr/>
      <dgm:t>
        <a:bodyPr/>
        <a:lstStyle/>
        <a:p>
          <a:endParaRPr lang="en-US"/>
        </a:p>
      </dgm:t>
    </dgm:pt>
    <dgm:pt modelId="{AF8F669B-B609-4AFD-BA57-3531B64164E4}" type="parTrans" cxnId="{5A297058-5C5A-4764-94DE-F44907835244}">
      <dgm:prSet/>
      <dgm:spPr/>
      <dgm:t>
        <a:bodyPr/>
        <a:lstStyle/>
        <a:p>
          <a:endParaRPr lang="en-US"/>
        </a:p>
      </dgm:t>
    </dgm:pt>
    <dgm:pt modelId="{6597D412-2F2D-41D5-81B9-30D5DB2D0CAA}" type="pres">
      <dgm:prSet presAssocID="{89A1CAA7-120C-47B8-B593-DCF69585BF5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D6D608E-4A7F-447F-BEF0-438E0A9DC096}" type="pres">
      <dgm:prSet presAssocID="{D52968CB-93F0-492E-B9C9-12BB809E875E}" presName="parentText" presStyleLbl="node1" presStyleIdx="0" presStyleCnt="2" custScaleY="124283" custLinFactNeighborX="-2049" custLinFactNeighborY="345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9E1B8B5-3D96-40C6-B6D9-4749CCBB3F8E}" type="pres">
      <dgm:prSet presAssocID="{D52968CB-93F0-492E-B9C9-12BB809E875E}" presName="childText" presStyleLbl="revTx" presStyleIdx="0" presStyleCnt="2" custScaleY="185824" custLinFactNeighborX="2049" custLinFactNeighborY="-330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774D786-E488-4769-BA45-4A1422ABD4A9}" type="pres">
      <dgm:prSet presAssocID="{37D4E146-1CC4-4DBC-BD81-82142FECBB82}" presName="parentText" presStyleLbl="node1" presStyleIdx="1" presStyleCnt="2" custScaleY="61093" custLinFactNeighborY="-7127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752FEA9-147F-4A4F-AB67-D0E64C8BBD69}" type="pres">
      <dgm:prSet presAssocID="{37D4E146-1CC4-4DBC-BD81-82142FECBB82}" presName="childText" presStyleLbl="revTx" presStyleIdx="1" presStyleCnt="2" custScaleY="69917" custLinFactNeighborY="-3100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F188897-1846-45ED-82E2-EA2C3E71872D}" type="presOf" srcId="{D52968CB-93F0-492E-B9C9-12BB809E875E}" destId="{ED6D608E-4A7F-447F-BEF0-438E0A9DC096}" srcOrd="0" destOrd="0" presId="urn:microsoft.com/office/officeart/2005/8/layout/vList2"/>
    <dgm:cxn modelId="{6845E837-B0D2-4FC3-85CE-7E69780F6C62}" type="presOf" srcId="{89A1CAA7-120C-47B8-B593-DCF69585BF5E}" destId="{6597D412-2F2D-41D5-81B9-30D5DB2D0CAA}" srcOrd="0" destOrd="0" presId="urn:microsoft.com/office/officeart/2005/8/layout/vList2"/>
    <dgm:cxn modelId="{5A297058-5C5A-4764-94DE-F44907835244}" srcId="{37D4E146-1CC4-4DBC-BD81-82142FECBB82}" destId="{9B81778B-D0DC-42CF-A21E-BEE708CA9F1D}" srcOrd="0" destOrd="0" parTransId="{AF8F669B-B609-4AFD-BA57-3531B64164E4}" sibTransId="{ADC61CC6-C65D-43D3-9A47-3E285CEE68B8}"/>
    <dgm:cxn modelId="{B10EE0DD-0429-4A09-A5A1-1A9A4D4CB76D}" type="presOf" srcId="{37D4E146-1CC4-4DBC-BD81-82142FECBB82}" destId="{5774D786-E488-4769-BA45-4A1422ABD4A9}" srcOrd="0" destOrd="0" presId="urn:microsoft.com/office/officeart/2005/8/layout/vList2"/>
    <dgm:cxn modelId="{A61A8D86-B563-49D0-93C9-AF6F2B58F36D}" type="presOf" srcId="{9B81778B-D0DC-42CF-A21E-BEE708CA9F1D}" destId="{5752FEA9-147F-4A4F-AB67-D0E64C8BBD69}" srcOrd="0" destOrd="0" presId="urn:microsoft.com/office/officeart/2005/8/layout/vList2"/>
    <dgm:cxn modelId="{9D07C12A-2B50-403E-95A2-A22E9D634526}" srcId="{89A1CAA7-120C-47B8-B593-DCF69585BF5E}" destId="{D52968CB-93F0-492E-B9C9-12BB809E875E}" srcOrd="0" destOrd="0" parTransId="{001C1343-0162-4156-A31F-2DAA0D2B721A}" sibTransId="{95A71685-C3A8-47B5-9482-DDFB529949D6}"/>
    <dgm:cxn modelId="{E96DF7BB-CEDB-483B-A06E-C23B3D45D86C}" type="presOf" srcId="{2D1E091F-F8FD-40A1-ADEE-344B91AFF8D2}" destId="{49E1B8B5-3D96-40C6-B6D9-4749CCBB3F8E}" srcOrd="0" destOrd="0" presId="urn:microsoft.com/office/officeart/2005/8/layout/vList2"/>
    <dgm:cxn modelId="{CFBEE6A5-C116-4ACA-A2B4-A7E72413CAEB}" srcId="{D52968CB-93F0-492E-B9C9-12BB809E875E}" destId="{2D1E091F-F8FD-40A1-ADEE-344B91AFF8D2}" srcOrd="0" destOrd="0" parTransId="{E6ACDD3F-5E7F-4C01-AC0E-8FF58A957E89}" sibTransId="{7905DCE3-F59D-4A60-B39B-1AC9AD3B7C39}"/>
    <dgm:cxn modelId="{36B1EF07-9B5B-4AE3-BD55-6C1F2137AC42}" srcId="{89A1CAA7-120C-47B8-B593-DCF69585BF5E}" destId="{37D4E146-1CC4-4DBC-BD81-82142FECBB82}" srcOrd="1" destOrd="0" parTransId="{EF83DBD1-A848-4E5B-9CB3-E075CEAEA9DB}" sibTransId="{F5673F06-9B11-4283-B9FE-723346E7CE1E}"/>
    <dgm:cxn modelId="{A37B5173-DAF2-451F-9181-D1949E1B5703}" type="presParOf" srcId="{6597D412-2F2D-41D5-81B9-30D5DB2D0CAA}" destId="{ED6D608E-4A7F-447F-BEF0-438E0A9DC096}" srcOrd="0" destOrd="0" presId="urn:microsoft.com/office/officeart/2005/8/layout/vList2"/>
    <dgm:cxn modelId="{10501833-3AAA-49AE-A2CB-F3750939F69A}" type="presParOf" srcId="{6597D412-2F2D-41D5-81B9-30D5DB2D0CAA}" destId="{49E1B8B5-3D96-40C6-B6D9-4749CCBB3F8E}" srcOrd="1" destOrd="0" presId="urn:microsoft.com/office/officeart/2005/8/layout/vList2"/>
    <dgm:cxn modelId="{450DE04E-C779-4E30-BC61-A6E1F0F4BDFF}" type="presParOf" srcId="{6597D412-2F2D-41D5-81B9-30D5DB2D0CAA}" destId="{5774D786-E488-4769-BA45-4A1422ABD4A9}" srcOrd="2" destOrd="0" presId="urn:microsoft.com/office/officeart/2005/8/layout/vList2"/>
    <dgm:cxn modelId="{54001FF9-5ADF-42CD-B7B2-1F2C09EB9880}" type="presParOf" srcId="{6597D412-2F2D-41D5-81B9-30D5DB2D0CAA}" destId="{5752FEA9-147F-4A4F-AB67-D0E64C8BBD69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5626EC3-961F-4C09-930D-17FE341A347C}" type="doc">
      <dgm:prSet loTypeId="urn:microsoft.com/office/officeart/2005/8/layout/vList2" loCatId="list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en-US"/>
        </a:p>
      </dgm:t>
    </dgm:pt>
    <dgm:pt modelId="{A3775A78-8B55-4CB0-ACFE-BA42149D9B3F}">
      <dgm:prSet phldrT="[Text]" custT="1"/>
      <dgm:spPr/>
      <dgm:t>
        <a:bodyPr/>
        <a:lstStyle/>
        <a:p>
          <a:r>
            <a:rPr lang="en-US" sz="2000" b="1" dirty="0" err="1">
              <a:latin typeface="Arial" panose="020B0604020202020204" pitchFamily="34" charset="0"/>
              <a:cs typeface="Arial" panose="020B0604020202020204" pitchFamily="34" charset="0"/>
            </a:rPr>
            <a:t>Bước</a:t>
          </a:r>
          <a:r>
            <a:rPr lang="en-US" sz="2000" b="1" dirty="0">
              <a:latin typeface="Arial" panose="020B0604020202020204" pitchFamily="34" charset="0"/>
              <a:cs typeface="Arial" panose="020B0604020202020204" pitchFamily="34" charset="0"/>
            </a:rPr>
            <a:t> 1 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- </a:t>
          </a:r>
          <a:r>
            <a:rPr lang="en-US" sz="2000" i="1" dirty="0"/>
            <a:t>NĐBH </a:t>
          </a:r>
          <a:r>
            <a:rPr lang="en-US" sz="2000" i="1" dirty="0" err="1"/>
            <a:t>xuất</a:t>
          </a:r>
          <a:r>
            <a:rPr lang="en-US" sz="2000" i="1" dirty="0"/>
            <a:t> </a:t>
          </a:r>
          <a:r>
            <a:rPr lang="en-US" sz="2000" i="1" dirty="0" err="1"/>
            <a:t>trình</a:t>
          </a:r>
          <a:r>
            <a:rPr lang="en-US" sz="2000" i="1" dirty="0"/>
            <a:t> </a:t>
          </a:r>
          <a:r>
            <a:rPr lang="en-US" sz="2000" dirty="0" err="1"/>
            <a:t>thẻ</a:t>
          </a:r>
          <a:r>
            <a:rPr lang="en-US" sz="2000" dirty="0"/>
            <a:t> </a:t>
          </a:r>
          <a:r>
            <a:rPr lang="en-US" sz="2000" dirty="0" err="1"/>
            <a:t>bảo</a:t>
          </a:r>
          <a:r>
            <a:rPr lang="en-US" sz="2000" dirty="0"/>
            <a:t> </a:t>
          </a:r>
          <a:r>
            <a:rPr lang="en-US" sz="2000" dirty="0" err="1"/>
            <a:t>hiểm</a:t>
          </a:r>
          <a:r>
            <a:rPr lang="en-US" sz="2000" dirty="0"/>
            <a:t> </a:t>
          </a:r>
          <a:r>
            <a:rPr lang="en-US" sz="2000" dirty="0" err="1"/>
            <a:t>kèm</a:t>
          </a:r>
          <a:r>
            <a:rPr lang="en-US" sz="2000" dirty="0"/>
            <a:t> </a:t>
          </a:r>
          <a:r>
            <a:rPr lang="en-US" sz="2000" dirty="0" smtClean="0"/>
            <a:t>CMTND/CCCD </a:t>
          </a:r>
          <a:r>
            <a:rPr lang="en-US" sz="2000" dirty="0" err="1"/>
            <a:t>cho</a:t>
          </a:r>
          <a:r>
            <a:rPr lang="en-US" sz="2000" dirty="0"/>
            <a:t> </a:t>
          </a:r>
          <a:r>
            <a:rPr lang="en-US" sz="2000" dirty="0" err="1"/>
            <a:t>bộ</a:t>
          </a:r>
          <a:r>
            <a:rPr lang="en-US" sz="2000" dirty="0"/>
            <a:t> </a:t>
          </a:r>
          <a:r>
            <a:rPr lang="en-US" sz="2000" dirty="0" err="1"/>
            <a:t>phận</a:t>
          </a:r>
          <a:r>
            <a:rPr lang="en-US" sz="2000" dirty="0"/>
            <a:t> BLVP </a:t>
          </a:r>
          <a:r>
            <a:rPr lang="en-US" sz="2000" dirty="0" err="1"/>
            <a:t>của</a:t>
          </a:r>
          <a:r>
            <a:rPr lang="en-US" sz="2000" dirty="0"/>
            <a:t> </a:t>
          </a:r>
          <a:r>
            <a:rPr lang="en-US" sz="2000" dirty="0" err="1"/>
            <a:t>bệnh</a:t>
          </a:r>
          <a:r>
            <a:rPr lang="en-US" sz="2000" dirty="0"/>
            <a:t> </a:t>
          </a:r>
          <a:r>
            <a:rPr lang="en-US" sz="2000" dirty="0" err="1"/>
            <a:t>viện</a:t>
          </a:r>
          <a:r>
            <a:rPr lang="en-US" sz="2000" dirty="0"/>
            <a:t>/</a:t>
          </a:r>
          <a:r>
            <a:rPr lang="en-US" sz="2000" dirty="0" err="1"/>
            <a:t>phòng</a:t>
          </a:r>
          <a:r>
            <a:rPr lang="en-US" sz="2000" dirty="0"/>
            <a:t> </a:t>
          </a:r>
          <a:r>
            <a:rPr lang="en-US" sz="2000" dirty="0" err="1"/>
            <a:t>khám</a:t>
          </a:r>
          <a:endParaRPr lang="en-US" sz="2000" baseline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18D0E1C-D319-469E-9E48-1ACBB81C5FA7}" type="parTrans" cxnId="{A0F3117D-7FD5-4A6D-960E-8CBBEDEB8173}">
      <dgm:prSet/>
      <dgm:spPr/>
      <dgm:t>
        <a:bodyPr/>
        <a:lstStyle/>
        <a:p>
          <a:endParaRPr lang="en-US"/>
        </a:p>
      </dgm:t>
    </dgm:pt>
    <dgm:pt modelId="{C77038C6-9FD9-4B96-8FEB-63ED6E79CA49}" type="sibTrans" cxnId="{A0F3117D-7FD5-4A6D-960E-8CBBEDEB8173}">
      <dgm:prSet/>
      <dgm:spPr/>
      <dgm:t>
        <a:bodyPr/>
        <a:lstStyle/>
        <a:p>
          <a:endParaRPr lang="en-US"/>
        </a:p>
      </dgm:t>
    </dgm:pt>
    <dgm:pt modelId="{662ADB58-905D-40CD-94F9-D50F02952323}">
      <dgm:prSet phldrT="[Text]" custT="1"/>
      <dgm:spPr/>
      <dgm:t>
        <a:bodyPr/>
        <a:lstStyle/>
        <a:p>
          <a:r>
            <a:rPr lang="en-US" sz="2000" b="1" kern="1200" dirty="0" err="1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Bước</a:t>
          </a:r>
          <a:r>
            <a:rPr lang="en-US" sz="2000" b="1" kern="1200" dirty="0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2 </a:t>
          </a:r>
          <a:r>
            <a:rPr lang="en-US" sz="2000" kern="1200" dirty="0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- </a:t>
          </a:r>
          <a:r>
            <a:rPr lang="en-US" sz="2000" i="1" kern="1200" dirty="0" err="1"/>
            <a:t>Bộ</a:t>
          </a:r>
          <a:r>
            <a:rPr lang="en-US" sz="2000" i="1" kern="1200" dirty="0"/>
            <a:t> </a:t>
          </a:r>
          <a:r>
            <a:rPr lang="en-US" sz="2000" i="1" kern="1200" dirty="0" err="1"/>
            <a:t>phận</a:t>
          </a:r>
          <a:r>
            <a:rPr lang="en-US" sz="2000" i="1" kern="1200" dirty="0"/>
            <a:t> BLVP </a:t>
          </a:r>
          <a:r>
            <a:rPr lang="en-US" sz="2000" i="1" kern="1200" dirty="0" err="1"/>
            <a:t>của</a:t>
          </a:r>
          <a:r>
            <a:rPr lang="en-US" sz="2000" i="1" kern="1200" dirty="0"/>
            <a:t> BV/PK </a:t>
          </a:r>
          <a:r>
            <a:rPr lang="en-US" sz="2000" i="1" kern="1200" dirty="0" err="1"/>
            <a:t>gửi</a:t>
          </a:r>
          <a:r>
            <a:rPr lang="en-US" sz="2000" i="1" kern="1200" dirty="0"/>
            <a:t> </a:t>
          </a:r>
          <a:r>
            <a:rPr lang="en-US" sz="2000" i="1" kern="1200" dirty="0" err="1"/>
            <a:t>yêu</a:t>
          </a:r>
          <a:r>
            <a:rPr lang="en-US" sz="2000" i="1" kern="1200" dirty="0"/>
            <a:t> </a:t>
          </a:r>
          <a:r>
            <a:rPr lang="en-US" sz="2000" i="1" kern="1200" dirty="0" err="1"/>
            <a:t>cầu</a:t>
          </a:r>
          <a:r>
            <a:rPr lang="en-US" sz="2000" i="1" kern="1200" dirty="0"/>
            <a:t> </a:t>
          </a:r>
          <a:r>
            <a:rPr lang="en-US" sz="2000" i="1" kern="1200" dirty="0" err="1"/>
            <a:t>bảo</a:t>
          </a:r>
          <a:r>
            <a:rPr lang="en-US" sz="2000" i="1" kern="1200" dirty="0"/>
            <a:t> </a:t>
          </a:r>
          <a:r>
            <a:rPr lang="en-US" sz="2000" i="1" kern="1200" dirty="0" err="1"/>
            <a:t>lãnh</a:t>
          </a:r>
          <a:r>
            <a:rPr lang="en-US" sz="2000" i="1" kern="1200" dirty="0"/>
            <a:t> </a:t>
          </a:r>
          <a:r>
            <a:rPr lang="en-US" sz="2000" i="1" kern="1200" dirty="0" err="1"/>
            <a:t>cho</a:t>
          </a:r>
          <a:r>
            <a:rPr lang="en-US" sz="2000" i="1" kern="1200" dirty="0"/>
            <a:t> </a:t>
          </a:r>
          <a:r>
            <a:rPr lang="en-US" sz="2000" i="1" kern="1200" dirty="0" err="1"/>
            <a:t>Bảo</a:t>
          </a:r>
          <a:r>
            <a:rPr lang="en-US" sz="2000" i="1" kern="1200" dirty="0"/>
            <a:t> Minh qua email </a:t>
          </a:r>
          <a:r>
            <a:rPr lang="en-US" sz="2000" i="1" kern="1200" dirty="0" err="1"/>
            <a:t>theo</a:t>
          </a:r>
          <a:r>
            <a:rPr lang="en-US" sz="2000" i="1" kern="1200" dirty="0"/>
            <a:t> </a:t>
          </a:r>
          <a:r>
            <a:rPr lang="en-US" sz="2000" i="1" kern="1200" dirty="0" err="1"/>
            <a:t>mẫu</a:t>
          </a:r>
          <a:r>
            <a:rPr lang="en-US" sz="2000" i="1" kern="1200" dirty="0"/>
            <a:t> </a:t>
          </a:r>
          <a:r>
            <a:rPr lang="en-US" sz="2000" i="1" kern="1200" dirty="0" err="1"/>
            <a:t>đã</a:t>
          </a:r>
          <a:r>
            <a:rPr lang="en-US" sz="2000" i="1" kern="1200" dirty="0"/>
            <a:t> </a:t>
          </a:r>
          <a:r>
            <a:rPr lang="en-US" sz="2000" i="1" kern="1200" dirty="0" err="1"/>
            <a:t>có</a:t>
          </a:r>
          <a:r>
            <a:rPr lang="en-US" sz="2000" i="1" kern="1200" dirty="0"/>
            <a:t> </a:t>
          </a:r>
          <a:r>
            <a:rPr lang="en-US" sz="2000" i="1" kern="1200" dirty="0" err="1"/>
            <a:t>sẵn</a:t>
          </a:r>
          <a:r>
            <a:rPr lang="en-US" sz="2000" i="1" kern="1200" dirty="0"/>
            <a:t> </a:t>
          </a:r>
          <a:r>
            <a:rPr lang="en-US" sz="2000" i="1" kern="1200" dirty="0" err="1"/>
            <a:t>gồm</a:t>
          </a:r>
          <a:r>
            <a:rPr lang="en-US" sz="2000" kern="1200" dirty="0"/>
            <a:t>:</a:t>
          </a:r>
          <a:endParaRPr lang="en-US" sz="2000" kern="1200" dirty="0"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415775F4-C091-4C63-A560-994B3DCDFFD9}" type="parTrans" cxnId="{95F60047-4EF7-4921-9FB2-807BE0EEB726}">
      <dgm:prSet/>
      <dgm:spPr/>
      <dgm:t>
        <a:bodyPr/>
        <a:lstStyle/>
        <a:p>
          <a:endParaRPr lang="en-US"/>
        </a:p>
      </dgm:t>
    </dgm:pt>
    <dgm:pt modelId="{BAD23AA7-5220-4A47-8F38-FF7545152A9E}" type="sibTrans" cxnId="{95F60047-4EF7-4921-9FB2-807BE0EEB726}">
      <dgm:prSet/>
      <dgm:spPr/>
      <dgm:t>
        <a:bodyPr/>
        <a:lstStyle/>
        <a:p>
          <a:endParaRPr lang="en-US"/>
        </a:p>
      </dgm:t>
    </dgm:pt>
    <dgm:pt modelId="{459DE179-A743-4782-BC51-6C1601A16897}">
      <dgm:prSet phldrT="[Text]" custT="1"/>
      <dgm:spPr/>
      <dgm:t>
        <a:bodyPr/>
        <a:lstStyle/>
        <a:p>
          <a:pPr indent="-457200">
            <a:lnSpc>
              <a:spcPct val="100000"/>
            </a:lnSpc>
            <a:buFont typeface="Symbol" panose="05050102010706020507" pitchFamily="18" charset="2"/>
            <a:buChar char=""/>
          </a:pP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Thông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tin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người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cần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BLVP</a:t>
          </a:r>
          <a:endParaRPr lang="en-US" sz="2000" baseline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2932503-9B49-4C37-AA21-155EFBD5607E}" type="sibTrans" cxnId="{A4CC8A27-A182-44E0-84DA-69EAF86B49CB}">
      <dgm:prSet/>
      <dgm:spPr/>
      <dgm:t>
        <a:bodyPr/>
        <a:lstStyle/>
        <a:p>
          <a:endParaRPr lang="en-US"/>
        </a:p>
      </dgm:t>
    </dgm:pt>
    <dgm:pt modelId="{D535FD77-33E0-4502-88E2-59DACD3D2555}" type="parTrans" cxnId="{A4CC8A27-A182-44E0-84DA-69EAF86B49CB}">
      <dgm:prSet/>
      <dgm:spPr/>
      <dgm:t>
        <a:bodyPr/>
        <a:lstStyle/>
        <a:p>
          <a:endParaRPr lang="en-US"/>
        </a:p>
      </dgm:t>
    </dgm:pt>
    <dgm:pt modelId="{00A1CB83-7084-43EF-8055-EF1C2219B203}">
      <dgm:prSet phldrT="[Text]" custT="1"/>
      <dgm:spPr/>
      <dgm:t>
        <a:bodyPr/>
        <a:lstStyle/>
        <a:p>
          <a:pPr indent="-457200">
            <a:lnSpc>
              <a:spcPct val="100000"/>
            </a:lnSpc>
            <a:buFont typeface="Symbol" panose="05050102010706020507" pitchFamily="18" charset="2"/>
            <a:buChar char=""/>
          </a:pPr>
          <a:r>
            <a:rPr lang="en-US" sz="2000" baseline="0" dirty="0" err="1">
              <a:latin typeface="Arial" panose="020B0604020202020204" pitchFamily="34" charset="0"/>
              <a:cs typeface="Arial" panose="020B0604020202020204" pitchFamily="34" charset="0"/>
            </a:rPr>
            <a:t>Thông</a:t>
          </a:r>
          <a:r>
            <a:rPr lang="en-US" sz="2000" baseline="0" dirty="0">
              <a:latin typeface="Arial" panose="020B0604020202020204" pitchFamily="34" charset="0"/>
              <a:cs typeface="Arial" panose="020B0604020202020204" pitchFamily="34" charset="0"/>
            </a:rPr>
            <a:t> tin </a:t>
          </a:r>
          <a:r>
            <a:rPr lang="en-US" sz="2000" baseline="0" dirty="0" err="1">
              <a:latin typeface="Arial" panose="020B0604020202020204" pitchFamily="34" charset="0"/>
              <a:cs typeface="Arial" panose="020B0604020202020204" pitchFamily="34" charset="0"/>
            </a:rPr>
            <a:t>về</a:t>
          </a:r>
          <a:r>
            <a:rPr lang="en-US" sz="2000" baseline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aseline="0" dirty="0" err="1">
              <a:latin typeface="Arial" panose="020B0604020202020204" pitchFamily="34" charset="0"/>
              <a:cs typeface="Arial" panose="020B0604020202020204" pitchFamily="34" charset="0"/>
            </a:rPr>
            <a:t>tình</a:t>
          </a:r>
          <a:r>
            <a:rPr lang="en-US" sz="2000" baseline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aseline="0" dirty="0" err="1">
              <a:latin typeface="Arial" panose="020B0604020202020204" pitchFamily="34" charset="0"/>
              <a:cs typeface="Arial" panose="020B0604020202020204" pitchFamily="34" charset="0"/>
            </a:rPr>
            <a:t>trạng</a:t>
          </a:r>
          <a:r>
            <a:rPr lang="en-US" sz="2000" baseline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aseline="0" dirty="0" err="1">
              <a:latin typeface="Arial" panose="020B0604020202020204" pitchFamily="34" charset="0"/>
              <a:cs typeface="Arial" panose="020B0604020202020204" pitchFamily="34" charset="0"/>
            </a:rPr>
            <a:t>cần</a:t>
          </a:r>
          <a:r>
            <a:rPr lang="en-US" sz="2000" baseline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aseline="0" dirty="0" err="1">
              <a:latin typeface="Arial" panose="020B0604020202020204" pitchFamily="34" charset="0"/>
              <a:cs typeface="Arial" panose="020B0604020202020204" pitchFamily="34" charset="0"/>
            </a:rPr>
            <a:t>điều</a:t>
          </a:r>
          <a:r>
            <a:rPr lang="en-US" sz="2000" baseline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aseline="0" dirty="0" err="1">
              <a:latin typeface="Arial" panose="020B0604020202020204" pitchFamily="34" charset="0"/>
              <a:cs typeface="Arial" panose="020B0604020202020204" pitchFamily="34" charset="0"/>
            </a:rPr>
            <a:t>trị</a:t>
          </a:r>
          <a:endParaRPr lang="en-US" sz="2000" baseline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8966BDF-2D3C-42D7-BE77-A2658C049387}" type="parTrans" cxnId="{FA97C1A0-553B-434A-A0F7-4FD006F8A06A}">
      <dgm:prSet/>
      <dgm:spPr/>
      <dgm:t>
        <a:bodyPr/>
        <a:lstStyle/>
        <a:p>
          <a:endParaRPr lang="en-US"/>
        </a:p>
      </dgm:t>
    </dgm:pt>
    <dgm:pt modelId="{843E91F6-9919-4FFE-BFD8-8DD23DC8D495}" type="sibTrans" cxnId="{FA97C1A0-553B-434A-A0F7-4FD006F8A06A}">
      <dgm:prSet/>
      <dgm:spPr/>
      <dgm:t>
        <a:bodyPr/>
        <a:lstStyle/>
        <a:p>
          <a:endParaRPr lang="en-US"/>
        </a:p>
      </dgm:t>
    </dgm:pt>
    <dgm:pt modelId="{83FE0CF6-9740-4187-AE83-0EBED26F288A}">
      <dgm:prSet phldrT="[Text]" custT="1"/>
      <dgm:spPr/>
      <dgm:t>
        <a:bodyPr/>
        <a:lstStyle/>
        <a:p>
          <a:pPr indent="-457200">
            <a:lnSpc>
              <a:spcPct val="100000"/>
            </a:lnSpc>
            <a:buFont typeface="Symbol" panose="05050102010706020507" pitchFamily="18" charset="2"/>
            <a:buChar char=""/>
          </a:pPr>
          <a:r>
            <a:rPr lang="en-US" sz="2000" baseline="0" dirty="0" err="1">
              <a:latin typeface="Arial" panose="020B0604020202020204" pitchFamily="34" charset="0"/>
              <a:cs typeface="Arial" panose="020B0604020202020204" pitchFamily="34" charset="0"/>
            </a:rPr>
            <a:t>Thông</a:t>
          </a:r>
          <a:r>
            <a:rPr lang="en-US" sz="2000" baseline="0" dirty="0">
              <a:latin typeface="Arial" panose="020B0604020202020204" pitchFamily="34" charset="0"/>
              <a:cs typeface="Arial" panose="020B0604020202020204" pitchFamily="34" charset="0"/>
            </a:rPr>
            <a:t> tin </a:t>
          </a:r>
          <a:r>
            <a:rPr lang="en-US" sz="2000" baseline="0" dirty="0" err="1">
              <a:latin typeface="Arial" panose="020B0604020202020204" pitchFamily="34" charset="0"/>
              <a:cs typeface="Arial" panose="020B0604020202020204" pitchFamily="34" charset="0"/>
            </a:rPr>
            <a:t>về</a:t>
          </a:r>
          <a:r>
            <a:rPr lang="en-US" sz="2000" baseline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aseline="0" dirty="0" err="1">
              <a:latin typeface="Arial" panose="020B0604020202020204" pitchFamily="34" charset="0"/>
              <a:cs typeface="Arial" panose="020B0604020202020204" pitchFamily="34" charset="0"/>
            </a:rPr>
            <a:t>hướng</a:t>
          </a:r>
          <a:r>
            <a:rPr lang="en-US" sz="2000" baseline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aseline="0" dirty="0" err="1">
              <a:latin typeface="Arial" panose="020B0604020202020204" pitchFamily="34" charset="0"/>
              <a:cs typeface="Arial" panose="020B0604020202020204" pitchFamily="34" charset="0"/>
            </a:rPr>
            <a:t>điều</a:t>
          </a:r>
          <a:r>
            <a:rPr lang="en-US" sz="2000" baseline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aseline="0" dirty="0" err="1">
              <a:latin typeface="Arial" panose="020B0604020202020204" pitchFamily="34" charset="0"/>
              <a:cs typeface="Arial" panose="020B0604020202020204" pitchFamily="34" charset="0"/>
            </a:rPr>
            <a:t>trị</a:t>
          </a:r>
          <a:endParaRPr lang="en-US" sz="2000" baseline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2470F46-5CC7-417F-B413-964310B8FB42}" type="parTrans" cxnId="{9447CB8C-9A79-4727-B4A7-2B4303D2C535}">
      <dgm:prSet/>
      <dgm:spPr/>
      <dgm:t>
        <a:bodyPr/>
        <a:lstStyle/>
        <a:p>
          <a:endParaRPr lang="en-US"/>
        </a:p>
      </dgm:t>
    </dgm:pt>
    <dgm:pt modelId="{43F86FF9-6B3B-4DA7-BFC5-8CA1B5EC26A1}" type="sibTrans" cxnId="{9447CB8C-9A79-4727-B4A7-2B4303D2C535}">
      <dgm:prSet/>
      <dgm:spPr/>
      <dgm:t>
        <a:bodyPr/>
        <a:lstStyle/>
        <a:p>
          <a:endParaRPr lang="en-US"/>
        </a:p>
      </dgm:t>
    </dgm:pt>
    <dgm:pt modelId="{9F53698E-F705-4F9E-9C9C-1A4046F77880}">
      <dgm:prSet phldrT="[Text]" custT="1"/>
      <dgm:spPr/>
      <dgm:t>
        <a:bodyPr/>
        <a:lstStyle/>
        <a:p>
          <a:pPr indent="-457200">
            <a:lnSpc>
              <a:spcPct val="100000"/>
            </a:lnSpc>
            <a:buFont typeface="Symbol" panose="05050102010706020507" pitchFamily="18" charset="2"/>
            <a:buChar char=""/>
          </a:pPr>
          <a:r>
            <a:rPr lang="en-US" sz="2000" baseline="0" dirty="0" err="1">
              <a:latin typeface="Arial" panose="020B0604020202020204" pitchFamily="34" charset="0"/>
              <a:cs typeface="Arial" panose="020B0604020202020204" pitchFamily="34" charset="0"/>
            </a:rPr>
            <a:t>Thông</a:t>
          </a:r>
          <a:r>
            <a:rPr lang="en-US" sz="2000" baseline="0" dirty="0">
              <a:latin typeface="Arial" panose="020B0604020202020204" pitchFamily="34" charset="0"/>
              <a:cs typeface="Arial" panose="020B0604020202020204" pitchFamily="34" charset="0"/>
            </a:rPr>
            <a:t> tin </a:t>
          </a:r>
          <a:r>
            <a:rPr lang="en-US" sz="2000" baseline="0" dirty="0" err="1">
              <a:latin typeface="Arial" panose="020B0604020202020204" pitchFamily="34" charset="0"/>
              <a:cs typeface="Arial" panose="020B0604020202020204" pitchFamily="34" charset="0"/>
            </a:rPr>
            <a:t>về</a:t>
          </a:r>
          <a:r>
            <a:rPr lang="en-US" sz="2000" baseline="0" dirty="0">
              <a:latin typeface="Arial" panose="020B0604020202020204" pitchFamily="34" charset="0"/>
              <a:cs typeface="Arial" panose="020B0604020202020204" pitchFamily="34" charset="0"/>
            </a:rPr>
            <a:t> chi </a:t>
          </a:r>
          <a:r>
            <a:rPr lang="en-US" sz="2000" baseline="0" dirty="0" err="1">
              <a:latin typeface="Arial" panose="020B0604020202020204" pitchFamily="34" charset="0"/>
              <a:cs typeface="Arial" panose="020B0604020202020204" pitchFamily="34" charset="0"/>
            </a:rPr>
            <a:t>phí</a:t>
          </a:r>
          <a:r>
            <a:rPr lang="en-US" sz="2000" baseline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aseline="0" dirty="0" err="1">
              <a:latin typeface="Arial" panose="020B0604020202020204" pitchFamily="34" charset="0"/>
              <a:cs typeface="Arial" panose="020B0604020202020204" pitchFamily="34" charset="0"/>
            </a:rPr>
            <a:t>điều</a:t>
          </a:r>
          <a:r>
            <a:rPr lang="en-US" sz="2000" baseline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aseline="0" dirty="0" err="1">
              <a:latin typeface="Arial" panose="020B0604020202020204" pitchFamily="34" charset="0"/>
              <a:cs typeface="Arial" panose="020B0604020202020204" pitchFamily="34" charset="0"/>
            </a:rPr>
            <a:t>trị</a:t>
          </a:r>
          <a:r>
            <a:rPr lang="en-US" sz="2000" baseline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aseline="0" dirty="0" err="1">
              <a:latin typeface="Arial" panose="020B0604020202020204" pitchFamily="34" charset="0"/>
              <a:cs typeface="Arial" panose="020B0604020202020204" pitchFamily="34" charset="0"/>
            </a:rPr>
            <a:t>dự</a:t>
          </a:r>
          <a:r>
            <a:rPr lang="en-US" sz="2000" baseline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aseline="0" dirty="0" err="1">
              <a:latin typeface="Arial" panose="020B0604020202020204" pitchFamily="34" charset="0"/>
              <a:cs typeface="Arial" panose="020B0604020202020204" pitchFamily="34" charset="0"/>
            </a:rPr>
            <a:t>kiến</a:t>
          </a:r>
          <a:r>
            <a:rPr lang="en-US" sz="2000" baseline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aseline="0" dirty="0" err="1">
              <a:latin typeface="Arial" panose="020B0604020202020204" pitchFamily="34" charset="0"/>
              <a:cs typeface="Arial" panose="020B0604020202020204" pitchFamily="34" charset="0"/>
            </a:rPr>
            <a:t>cần</a:t>
          </a:r>
          <a:r>
            <a:rPr lang="en-US" sz="2000" baseline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aseline="0" dirty="0" err="1">
              <a:latin typeface="Arial" panose="020B0604020202020204" pitchFamily="34" charset="0"/>
              <a:cs typeface="Arial" panose="020B0604020202020204" pitchFamily="34" charset="0"/>
            </a:rPr>
            <a:t>được</a:t>
          </a:r>
          <a:r>
            <a:rPr lang="en-US" sz="2000" baseline="0" dirty="0">
              <a:latin typeface="Arial" panose="020B0604020202020204" pitchFamily="34" charset="0"/>
              <a:cs typeface="Arial" panose="020B0604020202020204" pitchFamily="34" charset="0"/>
            </a:rPr>
            <a:t> BLVP</a:t>
          </a:r>
        </a:p>
      </dgm:t>
    </dgm:pt>
    <dgm:pt modelId="{75EC98B7-56ED-4856-8162-C9F760CB09E7}" type="parTrans" cxnId="{99513A1A-7516-4B4F-9C52-713AB1CE27A7}">
      <dgm:prSet/>
      <dgm:spPr/>
      <dgm:t>
        <a:bodyPr/>
        <a:lstStyle/>
        <a:p>
          <a:endParaRPr lang="en-US"/>
        </a:p>
      </dgm:t>
    </dgm:pt>
    <dgm:pt modelId="{50D51DC3-8C41-4347-A6B5-52D455FE64B7}" type="sibTrans" cxnId="{99513A1A-7516-4B4F-9C52-713AB1CE27A7}">
      <dgm:prSet/>
      <dgm:spPr/>
      <dgm:t>
        <a:bodyPr/>
        <a:lstStyle/>
        <a:p>
          <a:endParaRPr lang="en-US"/>
        </a:p>
      </dgm:t>
    </dgm:pt>
    <dgm:pt modelId="{B8BC7FC6-E8C0-4D8B-8C40-FBFE309E6709}">
      <dgm:prSet phldrT="[Text]" custT="1"/>
      <dgm:spPr/>
      <dgm:t>
        <a:bodyPr/>
        <a:lstStyle/>
        <a:p>
          <a:pPr indent="-457200">
            <a:lnSpc>
              <a:spcPct val="100000"/>
            </a:lnSpc>
            <a:spcBef>
              <a:spcPts val="2400"/>
            </a:spcBef>
            <a:spcAft>
              <a:spcPts val="2400"/>
            </a:spcAft>
          </a:pPr>
          <a:r>
            <a:rPr lang="en-US" sz="20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Người</a:t>
          </a:r>
          <a:r>
            <a:rPr lang="en-US" sz="20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aseline="0" dirty="0" err="1">
              <a:latin typeface="Arial" panose="020B0604020202020204" pitchFamily="34" charset="0"/>
              <a:cs typeface="Arial" panose="020B0604020202020204" pitchFamily="34" charset="0"/>
            </a:rPr>
            <a:t>phụ</a:t>
          </a:r>
          <a:r>
            <a:rPr lang="en-US" sz="2000" baseline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aseline="0" dirty="0" err="1">
              <a:latin typeface="Arial" panose="020B0604020202020204" pitchFamily="34" charset="0"/>
              <a:cs typeface="Arial" panose="020B0604020202020204" pitchFamily="34" charset="0"/>
            </a:rPr>
            <a:t>trách</a:t>
          </a:r>
          <a:r>
            <a:rPr lang="en-US" sz="2000" baseline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aseline="0" dirty="0" err="1">
              <a:latin typeface="Arial" panose="020B0604020202020204" pitchFamily="34" charset="0"/>
              <a:cs typeface="Arial" panose="020B0604020202020204" pitchFamily="34" charset="0"/>
            </a:rPr>
            <a:t>bảo</a:t>
          </a:r>
          <a:r>
            <a:rPr lang="en-US" sz="2000" baseline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aseline="0" dirty="0" err="1">
              <a:latin typeface="Arial" panose="020B0604020202020204" pitchFamily="34" charset="0"/>
              <a:cs typeface="Arial" panose="020B0604020202020204" pitchFamily="34" charset="0"/>
            </a:rPr>
            <a:t>hiểm</a:t>
          </a:r>
          <a:r>
            <a:rPr lang="en-US" sz="2000" baseline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của</a:t>
          </a:r>
          <a:r>
            <a:rPr lang="en-US" sz="20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bệnh</a:t>
          </a:r>
          <a:r>
            <a:rPr lang="en-US" sz="20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viện</a:t>
          </a:r>
          <a:r>
            <a:rPr lang="en-US" sz="20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kiểm</a:t>
          </a:r>
          <a:r>
            <a:rPr lang="en-US" sz="20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aseline="0" dirty="0" err="1">
              <a:latin typeface="Arial" panose="020B0604020202020204" pitchFamily="34" charset="0"/>
              <a:cs typeface="Arial" panose="020B0604020202020204" pitchFamily="34" charset="0"/>
            </a:rPr>
            <a:t>tra</a:t>
          </a:r>
          <a:r>
            <a:rPr lang="en-US" sz="2000" baseline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aseline="0" dirty="0" err="1">
              <a:latin typeface="Arial" panose="020B0604020202020204" pitchFamily="34" charset="0"/>
              <a:cs typeface="Arial" panose="020B0604020202020204" pitchFamily="34" charset="0"/>
            </a:rPr>
            <a:t>thẻ</a:t>
          </a:r>
          <a:r>
            <a:rPr lang="en-US" sz="2000" baseline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aseline="0" dirty="0" err="1">
              <a:latin typeface="Arial" panose="020B0604020202020204" pitchFamily="34" charset="0"/>
              <a:cs typeface="Arial" panose="020B0604020202020204" pitchFamily="34" charset="0"/>
            </a:rPr>
            <a:t>bảo</a:t>
          </a:r>
          <a:r>
            <a:rPr lang="en-US" sz="2000" baseline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aseline="0" dirty="0" err="1">
              <a:latin typeface="Arial" panose="020B0604020202020204" pitchFamily="34" charset="0"/>
              <a:cs typeface="Arial" panose="020B0604020202020204" pitchFamily="34" charset="0"/>
            </a:rPr>
            <a:t>hiểm</a:t>
          </a:r>
          <a:r>
            <a:rPr lang="en-US" sz="2000" baseline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aseline="0" dirty="0" err="1">
              <a:latin typeface="Arial" panose="020B0604020202020204" pitchFamily="34" charset="0"/>
              <a:cs typeface="Arial" panose="020B0604020202020204" pitchFamily="34" charset="0"/>
            </a:rPr>
            <a:t>và</a:t>
          </a:r>
          <a:r>
            <a:rPr lang="en-US" sz="2000" baseline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aseline="0" dirty="0" err="1">
              <a:latin typeface="Arial" panose="020B0604020202020204" pitchFamily="34" charset="0"/>
              <a:cs typeface="Arial" panose="020B0604020202020204" pitchFamily="34" charset="0"/>
            </a:rPr>
            <a:t>đối</a:t>
          </a:r>
          <a:r>
            <a:rPr lang="en-US" sz="2000" baseline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aseline="0" dirty="0" err="1">
              <a:latin typeface="Arial" panose="020B0604020202020204" pitchFamily="34" charset="0"/>
              <a:cs typeface="Arial" panose="020B0604020202020204" pitchFamily="34" charset="0"/>
            </a:rPr>
            <a:t>chiếu</a:t>
          </a:r>
          <a:r>
            <a:rPr lang="en-US" sz="2000" baseline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aseline="0" dirty="0" err="1">
              <a:latin typeface="Arial" panose="020B0604020202020204" pitchFamily="34" charset="0"/>
              <a:cs typeface="Arial" panose="020B0604020202020204" pitchFamily="34" charset="0"/>
            </a:rPr>
            <a:t>các</a:t>
          </a:r>
          <a:r>
            <a:rPr lang="en-US" sz="2000" baseline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aseline="0" dirty="0" err="1">
              <a:latin typeface="Arial" panose="020B0604020202020204" pitchFamily="34" charset="0"/>
              <a:cs typeface="Arial" panose="020B0604020202020204" pitchFamily="34" charset="0"/>
            </a:rPr>
            <a:t>thông</a:t>
          </a:r>
          <a:r>
            <a:rPr lang="en-US" sz="2000" baseline="0" dirty="0">
              <a:latin typeface="Arial" panose="020B0604020202020204" pitchFamily="34" charset="0"/>
              <a:cs typeface="Arial" panose="020B0604020202020204" pitchFamily="34" charset="0"/>
            </a:rPr>
            <a:t> tin </a:t>
          </a:r>
          <a:r>
            <a:rPr lang="en-US" sz="2000" baseline="0" dirty="0" err="1">
              <a:latin typeface="Arial" panose="020B0604020202020204" pitchFamily="34" charset="0"/>
              <a:cs typeface="Arial" panose="020B0604020202020204" pitchFamily="34" charset="0"/>
            </a:rPr>
            <a:t>trên</a:t>
          </a:r>
          <a:r>
            <a:rPr lang="en-US" sz="2000" baseline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aseline="0" dirty="0" err="1">
              <a:latin typeface="Arial" panose="020B0604020202020204" pitchFamily="34" charset="0"/>
              <a:cs typeface="Arial" panose="020B0604020202020204" pitchFamily="34" charset="0"/>
            </a:rPr>
            <a:t>thẻ</a:t>
          </a:r>
          <a:r>
            <a:rPr lang="en-US" sz="2000" baseline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Bảo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hiểm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với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smtClean="0">
              <a:latin typeface="Arial" panose="020B0604020202020204" pitchFamily="34" charset="0"/>
              <a:cs typeface="Arial" panose="020B0604020202020204" pitchFamily="34" charset="0"/>
            </a:rPr>
            <a:t>CMND/CCCD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và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thực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tế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của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bệnh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nhân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.</a:t>
          </a:r>
          <a:endParaRPr lang="en-US" sz="2000" baseline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CBED94A-5824-4A31-AAAA-7A0CE84F6972}" type="parTrans" cxnId="{B8EABACF-DCC2-44BC-AE94-F64E0CF22E9D}">
      <dgm:prSet/>
      <dgm:spPr/>
      <dgm:t>
        <a:bodyPr/>
        <a:lstStyle/>
        <a:p>
          <a:endParaRPr lang="en-US"/>
        </a:p>
      </dgm:t>
    </dgm:pt>
    <dgm:pt modelId="{C2491C74-C94F-4328-B123-C9D04AB161F3}" type="sibTrans" cxnId="{B8EABACF-DCC2-44BC-AE94-F64E0CF22E9D}">
      <dgm:prSet/>
      <dgm:spPr/>
      <dgm:t>
        <a:bodyPr/>
        <a:lstStyle/>
        <a:p>
          <a:endParaRPr lang="en-US"/>
        </a:p>
      </dgm:t>
    </dgm:pt>
    <dgm:pt modelId="{2BBF39B6-EE94-4311-A878-D746A848466F}" type="pres">
      <dgm:prSet presAssocID="{05626EC3-961F-4C09-930D-17FE341A347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3EFBE2E-BD1E-430A-B5CB-436DB8CD7040}" type="pres">
      <dgm:prSet presAssocID="{A3775A78-8B55-4CB0-ACFE-BA42149D9B3F}" presName="parentText" presStyleLbl="node1" presStyleIdx="0" presStyleCnt="2" custScaleY="9327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265834-4347-46F1-B6B8-9D6163377318}" type="pres">
      <dgm:prSet presAssocID="{A3775A78-8B55-4CB0-ACFE-BA42149D9B3F}" presName="childText" presStyleLbl="revTx" presStyleIdx="0" presStyleCnt="2" custScaleY="16267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6D55A85-4636-4981-B9FF-ED58E0D897E8}" type="pres">
      <dgm:prSet presAssocID="{662ADB58-905D-40CD-94F9-D50F02952323}" presName="parentText" presStyleLbl="node1" presStyleIdx="1" presStyleCnt="2" custScaleY="89060" custLinFactNeighborY="-6375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17BE7D9-48D6-4DC6-B43D-B7A6BC46E983}" type="pres">
      <dgm:prSet presAssocID="{662ADB58-905D-40CD-94F9-D50F02952323}" presName="childText" presStyleLbl="revTx" presStyleIdx="1" presStyleCnt="2" custLinFactNeighborY="-5304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447CB8C-9A79-4727-B4A7-2B4303D2C535}" srcId="{662ADB58-905D-40CD-94F9-D50F02952323}" destId="{83FE0CF6-9740-4187-AE83-0EBED26F288A}" srcOrd="2" destOrd="0" parTransId="{32470F46-5CC7-417F-B413-964310B8FB42}" sibTransId="{43F86FF9-6B3B-4DA7-BFC5-8CA1B5EC26A1}"/>
    <dgm:cxn modelId="{A0F3117D-7FD5-4A6D-960E-8CBBEDEB8173}" srcId="{05626EC3-961F-4C09-930D-17FE341A347C}" destId="{A3775A78-8B55-4CB0-ACFE-BA42149D9B3F}" srcOrd="0" destOrd="0" parTransId="{C18D0E1C-D319-469E-9E48-1ACBB81C5FA7}" sibTransId="{C77038C6-9FD9-4B96-8FEB-63ED6E79CA49}"/>
    <dgm:cxn modelId="{99513A1A-7516-4B4F-9C52-713AB1CE27A7}" srcId="{662ADB58-905D-40CD-94F9-D50F02952323}" destId="{9F53698E-F705-4F9E-9C9C-1A4046F77880}" srcOrd="3" destOrd="0" parTransId="{75EC98B7-56ED-4856-8162-C9F760CB09E7}" sibTransId="{50D51DC3-8C41-4347-A6B5-52D455FE64B7}"/>
    <dgm:cxn modelId="{95F60047-4EF7-4921-9FB2-807BE0EEB726}" srcId="{05626EC3-961F-4C09-930D-17FE341A347C}" destId="{662ADB58-905D-40CD-94F9-D50F02952323}" srcOrd="1" destOrd="0" parTransId="{415775F4-C091-4C63-A560-994B3DCDFFD9}" sibTransId="{BAD23AA7-5220-4A47-8F38-FF7545152A9E}"/>
    <dgm:cxn modelId="{A9742167-4D36-4EEA-877F-FD7620DBBA8F}" type="presOf" srcId="{459DE179-A743-4782-BC51-6C1601A16897}" destId="{F17BE7D9-48D6-4DC6-B43D-B7A6BC46E983}" srcOrd="0" destOrd="0" presId="urn:microsoft.com/office/officeart/2005/8/layout/vList2"/>
    <dgm:cxn modelId="{B0297C77-2EE6-44D8-A641-190BE1F42882}" type="presOf" srcId="{83FE0CF6-9740-4187-AE83-0EBED26F288A}" destId="{F17BE7D9-48D6-4DC6-B43D-B7A6BC46E983}" srcOrd="0" destOrd="2" presId="urn:microsoft.com/office/officeart/2005/8/layout/vList2"/>
    <dgm:cxn modelId="{A4CC8A27-A182-44E0-84DA-69EAF86B49CB}" srcId="{662ADB58-905D-40CD-94F9-D50F02952323}" destId="{459DE179-A743-4782-BC51-6C1601A16897}" srcOrd="0" destOrd="0" parTransId="{D535FD77-33E0-4502-88E2-59DACD3D2555}" sibTransId="{62932503-9B49-4C37-AA21-155EFBD5607E}"/>
    <dgm:cxn modelId="{01D3940D-A651-4EE7-9234-27476FA37E40}" type="presOf" srcId="{00A1CB83-7084-43EF-8055-EF1C2219B203}" destId="{F17BE7D9-48D6-4DC6-B43D-B7A6BC46E983}" srcOrd="0" destOrd="1" presId="urn:microsoft.com/office/officeart/2005/8/layout/vList2"/>
    <dgm:cxn modelId="{12C8248F-749A-4B36-9E01-A8EAFC98D7D6}" type="presOf" srcId="{9F53698E-F705-4F9E-9C9C-1A4046F77880}" destId="{F17BE7D9-48D6-4DC6-B43D-B7A6BC46E983}" srcOrd="0" destOrd="3" presId="urn:microsoft.com/office/officeart/2005/8/layout/vList2"/>
    <dgm:cxn modelId="{605FDE6E-9B82-4901-86EB-BE0FF2031454}" type="presOf" srcId="{05626EC3-961F-4C09-930D-17FE341A347C}" destId="{2BBF39B6-EE94-4311-A878-D746A848466F}" srcOrd="0" destOrd="0" presId="urn:microsoft.com/office/officeart/2005/8/layout/vList2"/>
    <dgm:cxn modelId="{27404151-E77B-465D-8318-6B1FEFE764C2}" type="presOf" srcId="{B8BC7FC6-E8C0-4D8B-8C40-FBFE309E6709}" destId="{12265834-4347-46F1-B6B8-9D6163377318}" srcOrd="0" destOrd="0" presId="urn:microsoft.com/office/officeart/2005/8/layout/vList2"/>
    <dgm:cxn modelId="{B8EABACF-DCC2-44BC-AE94-F64E0CF22E9D}" srcId="{A3775A78-8B55-4CB0-ACFE-BA42149D9B3F}" destId="{B8BC7FC6-E8C0-4D8B-8C40-FBFE309E6709}" srcOrd="0" destOrd="0" parTransId="{3CBED94A-5824-4A31-AAAA-7A0CE84F6972}" sibTransId="{C2491C74-C94F-4328-B123-C9D04AB161F3}"/>
    <dgm:cxn modelId="{D529B30A-FEDC-4F76-8D71-B9B9B0B55A7C}" type="presOf" srcId="{A3775A78-8B55-4CB0-ACFE-BA42149D9B3F}" destId="{53EFBE2E-BD1E-430A-B5CB-436DB8CD7040}" srcOrd="0" destOrd="0" presId="urn:microsoft.com/office/officeart/2005/8/layout/vList2"/>
    <dgm:cxn modelId="{FA97C1A0-553B-434A-A0F7-4FD006F8A06A}" srcId="{662ADB58-905D-40CD-94F9-D50F02952323}" destId="{00A1CB83-7084-43EF-8055-EF1C2219B203}" srcOrd="1" destOrd="0" parTransId="{28966BDF-2D3C-42D7-BE77-A2658C049387}" sibTransId="{843E91F6-9919-4FFE-BFD8-8DD23DC8D495}"/>
    <dgm:cxn modelId="{D716188B-D9F2-458A-9D67-F4A6FB5762CA}" type="presOf" srcId="{662ADB58-905D-40CD-94F9-D50F02952323}" destId="{06D55A85-4636-4981-B9FF-ED58E0D897E8}" srcOrd="0" destOrd="0" presId="urn:microsoft.com/office/officeart/2005/8/layout/vList2"/>
    <dgm:cxn modelId="{6843BAE2-676B-4992-827F-878243BF36DD}" type="presParOf" srcId="{2BBF39B6-EE94-4311-A878-D746A848466F}" destId="{53EFBE2E-BD1E-430A-B5CB-436DB8CD7040}" srcOrd="0" destOrd="0" presId="urn:microsoft.com/office/officeart/2005/8/layout/vList2"/>
    <dgm:cxn modelId="{A26156EF-F51F-452B-87D7-8BDC66C362D6}" type="presParOf" srcId="{2BBF39B6-EE94-4311-A878-D746A848466F}" destId="{12265834-4347-46F1-B6B8-9D6163377318}" srcOrd="1" destOrd="0" presId="urn:microsoft.com/office/officeart/2005/8/layout/vList2"/>
    <dgm:cxn modelId="{FF35B905-7A17-4A0D-9C3B-78D8ED0E8870}" type="presParOf" srcId="{2BBF39B6-EE94-4311-A878-D746A848466F}" destId="{06D55A85-4636-4981-B9FF-ED58E0D897E8}" srcOrd="2" destOrd="0" presId="urn:microsoft.com/office/officeart/2005/8/layout/vList2"/>
    <dgm:cxn modelId="{8499F922-1DDD-4CED-AF68-1F2CF63F84E4}" type="presParOf" srcId="{2BBF39B6-EE94-4311-A878-D746A848466F}" destId="{F17BE7D9-48D6-4DC6-B43D-B7A6BC46E983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E749C9C-0A77-43EC-8977-B5DB5F41749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BAB743D-21E2-40F7-AD19-AA7217C02B68}">
      <dgm:prSet phldrT="[Text]" custT="1"/>
      <dgm:spPr/>
      <dgm:t>
        <a:bodyPr/>
        <a:lstStyle/>
        <a:p>
          <a:r>
            <a:rPr lang="en-US" sz="2200" b="0" dirty="0" err="1">
              <a:latin typeface="Arial" panose="020B0604020202020204" pitchFamily="34" charset="0"/>
              <a:cs typeface="Arial" panose="020B0604020202020204" pitchFamily="34" charset="0"/>
            </a:rPr>
            <a:t>Thời</a:t>
          </a:r>
          <a:r>
            <a:rPr lang="en-US" sz="2200" b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b="0" dirty="0" err="1">
              <a:latin typeface="Arial" panose="020B0604020202020204" pitchFamily="34" charset="0"/>
              <a:cs typeface="Arial" panose="020B0604020202020204" pitchFamily="34" charset="0"/>
            </a:rPr>
            <a:t>gian</a:t>
          </a:r>
          <a:r>
            <a:rPr lang="en-US" sz="2200" b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b="0" dirty="0" err="1">
              <a:latin typeface="Arial" panose="020B0604020202020204" pitchFamily="34" charset="0"/>
              <a:cs typeface="Arial" panose="020B0604020202020204" pitchFamily="34" charset="0"/>
            </a:rPr>
            <a:t>nhận</a:t>
          </a:r>
          <a:r>
            <a:rPr lang="en-US" sz="2200" b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b="0" dirty="0" err="1">
              <a:latin typeface="Arial" panose="020B0604020202020204" pitchFamily="34" charset="0"/>
              <a:cs typeface="Arial" panose="020B0604020202020204" pitchFamily="34" charset="0"/>
            </a:rPr>
            <a:t>yêu</a:t>
          </a:r>
          <a:r>
            <a:rPr lang="en-US" sz="2200" b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b="0" dirty="0" err="1">
              <a:latin typeface="Arial" panose="020B0604020202020204" pitchFamily="34" charset="0"/>
              <a:cs typeface="Arial" panose="020B0604020202020204" pitchFamily="34" charset="0"/>
            </a:rPr>
            <a:t>cầu</a:t>
          </a:r>
          <a:r>
            <a:rPr lang="en-US" sz="2200" b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b="0" dirty="0" err="1">
              <a:latin typeface="Arial" panose="020B0604020202020204" pitchFamily="34" charset="0"/>
              <a:cs typeface="Arial" panose="020B0604020202020204" pitchFamily="34" charset="0"/>
            </a:rPr>
            <a:t>Bảo</a:t>
          </a:r>
          <a:r>
            <a:rPr lang="en-US" sz="2200" b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b="0" dirty="0" err="1">
              <a:latin typeface="Arial" panose="020B0604020202020204" pitchFamily="34" charset="0"/>
              <a:cs typeface="Arial" panose="020B0604020202020204" pitchFamily="34" charset="0"/>
            </a:rPr>
            <a:t>lãnh</a:t>
          </a:r>
          <a:r>
            <a:rPr lang="en-US" sz="2200" b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b="0" dirty="0" err="1">
              <a:latin typeface="Arial" panose="020B0604020202020204" pitchFamily="34" charset="0"/>
              <a:cs typeface="Arial" panose="020B0604020202020204" pitchFamily="34" charset="0"/>
            </a:rPr>
            <a:t>viện</a:t>
          </a:r>
          <a:r>
            <a:rPr lang="en-US" sz="2200" b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b="0" dirty="0" err="1">
              <a:latin typeface="Arial" panose="020B0604020202020204" pitchFamily="34" charset="0"/>
              <a:cs typeface="Arial" panose="020B0604020202020204" pitchFamily="34" charset="0"/>
            </a:rPr>
            <a:t>phí</a:t>
          </a:r>
          <a:r>
            <a:rPr lang="en-US" sz="2200" b="0" dirty="0">
              <a:latin typeface="Arial" panose="020B0604020202020204" pitchFamily="34" charset="0"/>
              <a:cs typeface="Arial" panose="020B0604020202020204" pitchFamily="34" charset="0"/>
            </a:rPr>
            <a:t> (BLVP):</a:t>
          </a:r>
        </a:p>
      </dgm:t>
    </dgm:pt>
    <dgm:pt modelId="{A2FE13BE-890C-4FE1-8AA4-83A13AF8C5FB}" type="parTrans" cxnId="{B1A9E3E8-AB3E-4588-ABA7-40860AC8E807}">
      <dgm:prSet/>
      <dgm:spPr/>
      <dgm:t>
        <a:bodyPr/>
        <a:lstStyle/>
        <a:p>
          <a:endParaRPr lang="en-US" b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D10FA1E-01E5-4759-968F-D393DF4DE7DB}" type="sibTrans" cxnId="{B1A9E3E8-AB3E-4588-ABA7-40860AC8E807}">
      <dgm:prSet/>
      <dgm:spPr/>
      <dgm:t>
        <a:bodyPr/>
        <a:lstStyle/>
        <a:p>
          <a:endParaRPr lang="en-US" b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747A205-2C54-4462-AF25-280C94F70A8F}">
      <dgm:prSet phldrT="[Text]" custT="1"/>
      <dgm:spPr/>
      <dgm:t>
        <a:bodyPr/>
        <a:lstStyle/>
        <a:p>
          <a:r>
            <a:rPr lang="en-US" sz="1700" b="0" dirty="0" err="1">
              <a:latin typeface="Arial" panose="020B0604020202020204" pitchFamily="34" charset="0"/>
              <a:cs typeface="Arial" panose="020B0604020202020204" pitchFamily="34" charset="0"/>
            </a:rPr>
            <a:t>Từ</a:t>
          </a:r>
          <a:r>
            <a:rPr lang="en-US" sz="1700" b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700" b="0" dirty="0" err="1">
              <a:latin typeface="Arial" panose="020B0604020202020204" pitchFamily="34" charset="0"/>
              <a:cs typeface="Arial" panose="020B0604020202020204" pitchFamily="34" charset="0"/>
            </a:rPr>
            <a:t>Thứ</a:t>
          </a:r>
          <a:r>
            <a:rPr lang="en-US" sz="1700" b="0" dirty="0">
              <a:latin typeface="Arial" panose="020B0604020202020204" pitchFamily="34" charset="0"/>
              <a:cs typeface="Arial" panose="020B0604020202020204" pitchFamily="34" charset="0"/>
            </a:rPr>
            <a:t> Hai </a:t>
          </a:r>
          <a:r>
            <a:rPr lang="en-US" sz="1700" b="0" dirty="0" err="1">
              <a:latin typeface="Arial" panose="020B0604020202020204" pitchFamily="34" charset="0"/>
              <a:cs typeface="Arial" panose="020B0604020202020204" pitchFamily="34" charset="0"/>
            </a:rPr>
            <a:t>đến</a:t>
          </a:r>
          <a:r>
            <a:rPr lang="en-US" sz="1700" b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700" b="0" dirty="0" err="1">
              <a:latin typeface="Arial" panose="020B0604020202020204" pitchFamily="34" charset="0"/>
              <a:cs typeface="Arial" panose="020B0604020202020204" pitchFamily="34" charset="0"/>
            </a:rPr>
            <a:t>Thứ</a:t>
          </a:r>
          <a:r>
            <a:rPr lang="en-US" sz="1700" b="0" dirty="0">
              <a:latin typeface="Arial" panose="020B0604020202020204" pitchFamily="34" charset="0"/>
              <a:cs typeface="Arial" panose="020B0604020202020204" pitchFamily="34" charset="0"/>
            </a:rPr>
            <a:t> 6 (</a:t>
          </a:r>
          <a:r>
            <a:rPr lang="en-US" sz="1700" b="0" dirty="0" err="1">
              <a:latin typeface="Arial" panose="020B0604020202020204" pitchFamily="34" charset="0"/>
              <a:cs typeface="Arial" panose="020B0604020202020204" pitchFamily="34" charset="0"/>
            </a:rPr>
            <a:t>Sáng</a:t>
          </a:r>
          <a:r>
            <a:rPr lang="en-US" sz="1700" b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700" b="0" dirty="0" err="1">
              <a:latin typeface="Arial" panose="020B0604020202020204" pitchFamily="34" charset="0"/>
              <a:cs typeface="Arial" panose="020B0604020202020204" pitchFamily="34" charset="0"/>
            </a:rPr>
            <a:t>từ</a:t>
          </a:r>
          <a:r>
            <a:rPr lang="en-US" sz="1700" b="0" dirty="0">
              <a:latin typeface="Arial" panose="020B0604020202020204" pitchFamily="34" charset="0"/>
              <a:cs typeface="Arial" panose="020B0604020202020204" pitchFamily="34" charset="0"/>
            </a:rPr>
            <a:t>: 08 </a:t>
          </a:r>
          <a:r>
            <a:rPr lang="en-US" sz="1700" b="0" dirty="0" err="1">
              <a:latin typeface="Arial" panose="020B0604020202020204" pitchFamily="34" charset="0"/>
              <a:cs typeface="Arial" panose="020B0604020202020204" pitchFamily="34" charset="0"/>
            </a:rPr>
            <a:t>giờ</a:t>
          </a:r>
          <a:r>
            <a:rPr lang="en-US" sz="1700" b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700" b="0" dirty="0" err="1">
              <a:latin typeface="Arial" panose="020B0604020202020204" pitchFamily="34" charset="0"/>
              <a:cs typeface="Arial" panose="020B0604020202020204" pitchFamily="34" charset="0"/>
            </a:rPr>
            <a:t>đến</a:t>
          </a:r>
          <a:r>
            <a:rPr lang="en-US" sz="1700" b="0" dirty="0">
              <a:latin typeface="Arial" panose="020B0604020202020204" pitchFamily="34" charset="0"/>
              <a:cs typeface="Arial" panose="020B0604020202020204" pitchFamily="34" charset="0"/>
            </a:rPr>
            <a:t> 12 </a:t>
          </a:r>
          <a:r>
            <a:rPr lang="en-US" sz="1700" b="0" dirty="0" err="1">
              <a:latin typeface="Arial" panose="020B0604020202020204" pitchFamily="34" charset="0"/>
              <a:cs typeface="Arial" panose="020B0604020202020204" pitchFamily="34" charset="0"/>
            </a:rPr>
            <a:t>giờ</a:t>
          </a:r>
          <a:r>
            <a:rPr lang="en-US" sz="1700" b="0" dirty="0">
              <a:latin typeface="Arial" panose="020B0604020202020204" pitchFamily="34" charset="0"/>
              <a:cs typeface="Arial" panose="020B0604020202020204" pitchFamily="34" charset="0"/>
            </a:rPr>
            <a:t>; </a:t>
          </a:r>
          <a:r>
            <a:rPr lang="en-US" sz="1700" b="0" dirty="0" err="1">
              <a:latin typeface="Arial" panose="020B0604020202020204" pitchFamily="34" charset="0"/>
              <a:cs typeface="Arial" panose="020B0604020202020204" pitchFamily="34" charset="0"/>
            </a:rPr>
            <a:t>Chiều</a:t>
          </a:r>
          <a:r>
            <a:rPr lang="en-US" sz="1700" b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700" b="0" dirty="0" err="1">
              <a:latin typeface="Arial" panose="020B0604020202020204" pitchFamily="34" charset="0"/>
              <a:cs typeface="Arial" panose="020B0604020202020204" pitchFamily="34" charset="0"/>
            </a:rPr>
            <a:t>từ</a:t>
          </a:r>
          <a:r>
            <a:rPr lang="en-US" sz="1700" b="0" dirty="0">
              <a:latin typeface="Arial" panose="020B0604020202020204" pitchFamily="34" charset="0"/>
              <a:cs typeface="Arial" panose="020B0604020202020204" pitchFamily="34" charset="0"/>
            </a:rPr>
            <a:t>: 13 </a:t>
          </a:r>
          <a:r>
            <a:rPr lang="en-US" sz="1700" b="0" dirty="0" err="1">
              <a:latin typeface="Arial" panose="020B0604020202020204" pitchFamily="34" charset="0"/>
              <a:cs typeface="Arial" panose="020B0604020202020204" pitchFamily="34" charset="0"/>
            </a:rPr>
            <a:t>giờ</a:t>
          </a:r>
          <a:r>
            <a:rPr lang="en-US" sz="1700" b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700" b="0" dirty="0" err="1">
              <a:latin typeface="Arial" panose="020B0604020202020204" pitchFamily="34" charset="0"/>
              <a:cs typeface="Arial" panose="020B0604020202020204" pitchFamily="34" charset="0"/>
            </a:rPr>
            <a:t>đến</a:t>
          </a:r>
          <a:r>
            <a:rPr lang="en-US" sz="1700" b="0" dirty="0">
              <a:latin typeface="Arial" panose="020B0604020202020204" pitchFamily="34" charset="0"/>
              <a:cs typeface="Arial" panose="020B0604020202020204" pitchFamily="34" charset="0"/>
            </a:rPr>
            <a:t> 17 </a:t>
          </a:r>
          <a:r>
            <a:rPr lang="en-US" sz="1700" b="0" dirty="0" err="1">
              <a:latin typeface="Arial" panose="020B0604020202020204" pitchFamily="34" charset="0"/>
              <a:cs typeface="Arial" panose="020B0604020202020204" pitchFamily="34" charset="0"/>
            </a:rPr>
            <a:t>giờ</a:t>
          </a:r>
          <a:r>
            <a:rPr lang="en-US" sz="1700" b="0" dirty="0">
              <a:latin typeface="Arial" panose="020B0604020202020204" pitchFamily="34" charset="0"/>
              <a:cs typeface="Arial" panose="020B0604020202020204" pitchFamily="34" charset="0"/>
            </a:rPr>
            <a:t>)</a:t>
          </a:r>
        </a:p>
      </dgm:t>
    </dgm:pt>
    <dgm:pt modelId="{0C884249-6CD3-42FF-8F6A-731BBB54AB50}" type="parTrans" cxnId="{EB4883A7-8AE8-4601-BF51-0DF2D9AE4BC3}">
      <dgm:prSet/>
      <dgm:spPr/>
      <dgm:t>
        <a:bodyPr/>
        <a:lstStyle/>
        <a:p>
          <a:endParaRPr lang="en-US" b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402135B-AC10-43B4-91AC-CDB898AFDB8A}" type="sibTrans" cxnId="{EB4883A7-8AE8-4601-BF51-0DF2D9AE4BC3}">
      <dgm:prSet/>
      <dgm:spPr/>
      <dgm:t>
        <a:bodyPr/>
        <a:lstStyle/>
        <a:p>
          <a:endParaRPr lang="en-US" b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B999295-FA34-45AE-BA85-A622AD2ED8D5}">
      <dgm:prSet custT="1"/>
      <dgm:spPr/>
      <dgm:t>
        <a:bodyPr/>
        <a:lstStyle/>
        <a:p>
          <a:r>
            <a:rPr lang="vi-VN" sz="1700" b="0" dirty="0">
              <a:latin typeface="Arial" panose="020B0604020202020204" pitchFamily="34" charset="0"/>
              <a:cs typeface="Arial" panose="020B0604020202020204" pitchFamily="34" charset="0"/>
            </a:rPr>
            <a:t>Trường hợp BLVP ngoài thời gian nêu trên, vui lòng liên hệ trước trong giờ làm </a:t>
          </a:r>
          <a:r>
            <a:rPr lang="vi-VN" sz="1700" b="0" dirty="0" smtClean="0">
              <a:latin typeface="Arial" panose="020B0604020202020204" pitchFamily="34" charset="0"/>
              <a:cs typeface="Arial" panose="020B0604020202020204" pitchFamily="34" charset="0"/>
            </a:rPr>
            <a:t>việc</a:t>
          </a:r>
          <a:endParaRPr lang="en-US" sz="1700" b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B0A5A91-5AA7-456A-B703-969089C560F0}" type="parTrans" cxnId="{B3BA3D66-D146-4601-8AC9-1519F7194BBF}">
      <dgm:prSet/>
      <dgm:spPr/>
      <dgm:t>
        <a:bodyPr/>
        <a:lstStyle/>
        <a:p>
          <a:endParaRPr lang="en-US" b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F11871E-828F-4932-903A-4B09A0A19DD1}" type="sibTrans" cxnId="{B3BA3D66-D146-4601-8AC9-1519F7194BBF}">
      <dgm:prSet/>
      <dgm:spPr/>
      <dgm:t>
        <a:bodyPr/>
        <a:lstStyle/>
        <a:p>
          <a:endParaRPr lang="en-US" b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06425C9-C0BC-43E6-9D6A-7B79F5983359}">
      <dgm:prSet phldrT="[Text]" custT="1"/>
      <dgm:spPr/>
      <dgm:t>
        <a:bodyPr/>
        <a:lstStyle/>
        <a:p>
          <a:r>
            <a:rPr lang="en-US" sz="2200" b="0" dirty="0" err="1">
              <a:latin typeface="Arial" panose="020B0604020202020204" pitchFamily="34" charset="0"/>
              <a:cs typeface="Arial" panose="020B0604020202020204" pitchFamily="34" charset="0"/>
            </a:rPr>
            <a:t>Thời</a:t>
          </a:r>
          <a:r>
            <a:rPr lang="en-US" sz="2200" b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b="0" dirty="0" err="1">
              <a:latin typeface="Arial" panose="020B0604020202020204" pitchFamily="34" charset="0"/>
              <a:cs typeface="Arial" panose="020B0604020202020204" pitchFamily="34" charset="0"/>
            </a:rPr>
            <a:t>hạn</a:t>
          </a:r>
          <a:r>
            <a:rPr lang="en-US" sz="2200" b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b="0" dirty="0" err="1">
              <a:latin typeface="Arial" panose="020B0604020202020204" pitchFamily="34" charset="0"/>
              <a:cs typeface="Arial" panose="020B0604020202020204" pitchFamily="34" charset="0"/>
            </a:rPr>
            <a:t>giải</a:t>
          </a:r>
          <a:r>
            <a:rPr lang="en-US" sz="2200" b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b="0" dirty="0" err="1">
              <a:latin typeface="Arial" panose="020B0604020202020204" pitchFamily="34" charset="0"/>
              <a:cs typeface="Arial" panose="020B0604020202020204" pitchFamily="34" charset="0"/>
            </a:rPr>
            <a:t>quyết</a:t>
          </a:r>
          <a:r>
            <a:rPr lang="en-US" sz="2200" b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b="0" dirty="0" err="1">
              <a:latin typeface="Arial" panose="020B0604020202020204" pitchFamily="34" charset="0"/>
              <a:cs typeface="Arial" panose="020B0604020202020204" pitchFamily="34" charset="0"/>
            </a:rPr>
            <a:t>bảo</a:t>
          </a:r>
          <a:r>
            <a:rPr lang="en-US" sz="2200" b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b="0" dirty="0" err="1">
              <a:latin typeface="Arial" panose="020B0604020202020204" pitchFamily="34" charset="0"/>
              <a:cs typeface="Arial" panose="020B0604020202020204" pitchFamily="34" charset="0"/>
            </a:rPr>
            <a:t>lãnh</a:t>
          </a:r>
          <a:r>
            <a:rPr lang="en-US" sz="2200" b="0" dirty="0">
              <a:latin typeface="Arial" panose="020B0604020202020204" pitchFamily="34" charset="0"/>
              <a:cs typeface="Arial" panose="020B0604020202020204" pitchFamily="34" charset="0"/>
            </a:rPr>
            <a:t>:</a:t>
          </a:r>
        </a:p>
      </dgm:t>
    </dgm:pt>
    <dgm:pt modelId="{B2B3CC42-F88E-4875-AF94-E4606DEDB919}" type="parTrans" cxnId="{12CE6B33-619F-49D4-BF2D-BCDEC73522C9}">
      <dgm:prSet/>
      <dgm:spPr/>
      <dgm:t>
        <a:bodyPr/>
        <a:lstStyle/>
        <a:p>
          <a:endParaRPr lang="en-US" b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431AAF9-B2BB-474D-85C3-E9671C70A43D}" type="sibTrans" cxnId="{12CE6B33-619F-49D4-BF2D-BCDEC73522C9}">
      <dgm:prSet/>
      <dgm:spPr/>
      <dgm:t>
        <a:bodyPr/>
        <a:lstStyle/>
        <a:p>
          <a:endParaRPr lang="en-US" b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DAD9412-5DB4-4C5F-9669-86317DED6994}">
      <dgm:prSet phldrT="[Text]" custT="1"/>
      <dgm:spPr/>
      <dgm:t>
        <a:bodyPr/>
        <a:lstStyle/>
        <a:p>
          <a:r>
            <a:rPr lang="vi-VN" sz="1700" b="0" dirty="0">
              <a:latin typeface="Arial" panose="020B0604020202020204" pitchFamily="34" charset="0"/>
              <a:cs typeface="Arial" panose="020B0604020202020204" pitchFamily="34" charset="0"/>
            </a:rPr>
            <a:t>Ngoại trú: trong vòng 30 phút kể từ khi nhận được yêu cầu bảo lãnh từ phía bệnh viện/ phòng khám.</a:t>
          </a:r>
          <a:endParaRPr lang="en-US" sz="1700" b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94C53DD-E477-433A-B94D-24A829E22AFB}" type="sibTrans" cxnId="{F773B98F-404D-45AF-A0FD-C6C8E8BCBDA6}">
      <dgm:prSet/>
      <dgm:spPr/>
      <dgm:t>
        <a:bodyPr/>
        <a:lstStyle/>
        <a:p>
          <a:endParaRPr lang="en-US" b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3657D33-F038-448A-931A-98171D069464}" type="parTrans" cxnId="{F773B98F-404D-45AF-A0FD-C6C8E8BCBDA6}">
      <dgm:prSet/>
      <dgm:spPr/>
      <dgm:t>
        <a:bodyPr/>
        <a:lstStyle/>
        <a:p>
          <a:endParaRPr lang="en-US" b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3F4F78D-C28B-480D-9175-DD71C64C847B}">
      <dgm:prSet custT="1"/>
      <dgm:spPr/>
      <dgm:t>
        <a:bodyPr/>
        <a:lstStyle/>
        <a:p>
          <a:r>
            <a:rPr lang="vi-VN" sz="1700" b="0" dirty="0">
              <a:latin typeface="Arial" panose="020B0604020202020204" pitchFamily="34" charset="0"/>
              <a:cs typeface="Arial" panose="020B0604020202020204" pitchFamily="34" charset="0"/>
            </a:rPr>
            <a:t>Nội trú : Trong vòng 120 phút kể từ khi nhận được yêu cầu bảo lãnh từ phía bệnh viện/ phòng khám</a:t>
          </a:r>
          <a:endParaRPr lang="en-US" sz="1700" b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7CE4A90-9C49-4BB2-83A8-8823AFC52B2F}" type="parTrans" cxnId="{DA445EB8-9FD0-4C51-80F8-9EB6B093FD31}">
      <dgm:prSet/>
      <dgm:spPr/>
      <dgm:t>
        <a:bodyPr/>
        <a:lstStyle/>
        <a:p>
          <a:endParaRPr lang="en-US" b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DD78D76-6E7C-44C6-B3E1-BBA89369363B}" type="sibTrans" cxnId="{DA445EB8-9FD0-4C51-80F8-9EB6B093FD31}">
      <dgm:prSet/>
      <dgm:spPr/>
      <dgm:t>
        <a:bodyPr/>
        <a:lstStyle/>
        <a:p>
          <a:endParaRPr lang="en-US" b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2989D7F-AE3F-464B-9F1D-976BB2ACD111}">
      <dgm:prSet phldrT="[Text]" custT="1"/>
      <dgm:spPr/>
      <dgm:t>
        <a:bodyPr/>
        <a:lstStyle/>
        <a:p>
          <a:r>
            <a:rPr lang="en-US" sz="2200" b="0" dirty="0" err="1">
              <a:latin typeface="Arial" panose="020B0604020202020204" pitchFamily="34" charset="0"/>
              <a:cs typeface="Arial" panose="020B0604020202020204" pitchFamily="34" charset="0"/>
            </a:rPr>
            <a:t>Thông</a:t>
          </a:r>
          <a:r>
            <a:rPr lang="en-US" sz="2200" b="0" dirty="0">
              <a:latin typeface="Arial" panose="020B0604020202020204" pitchFamily="34" charset="0"/>
              <a:cs typeface="Arial" panose="020B0604020202020204" pitchFamily="34" charset="0"/>
            </a:rPr>
            <a:t> tin </a:t>
          </a:r>
          <a:r>
            <a:rPr lang="en-US" sz="2200" b="0" dirty="0" err="1">
              <a:latin typeface="Arial" panose="020B0604020202020204" pitchFamily="34" charset="0"/>
              <a:cs typeface="Arial" panose="020B0604020202020204" pitchFamily="34" charset="0"/>
            </a:rPr>
            <a:t>liên</a:t>
          </a:r>
          <a:r>
            <a:rPr lang="en-US" sz="2200" b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b="0" dirty="0" err="1">
              <a:latin typeface="Arial" panose="020B0604020202020204" pitchFamily="34" charset="0"/>
              <a:cs typeface="Arial" panose="020B0604020202020204" pitchFamily="34" charset="0"/>
            </a:rPr>
            <a:t>hệ</a:t>
          </a:r>
          <a:r>
            <a:rPr lang="en-US" sz="2200" b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b="0" dirty="0" err="1">
              <a:latin typeface="Arial" panose="020B0604020202020204" pitchFamily="34" charset="0"/>
              <a:cs typeface="Arial" panose="020B0604020202020204" pitchFamily="34" charset="0"/>
            </a:rPr>
            <a:t>Bộ</a:t>
          </a:r>
          <a:r>
            <a:rPr lang="en-US" sz="2200" b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b="0" dirty="0" err="1">
              <a:latin typeface="Arial" panose="020B0604020202020204" pitchFamily="34" charset="0"/>
              <a:cs typeface="Arial" panose="020B0604020202020204" pitchFamily="34" charset="0"/>
            </a:rPr>
            <a:t>phận</a:t>
          </a:r>
          <a:r>
            <a:rPr lang="en-US" sz="2200" b="0" dirty="0">
              <a:latin typeface="Arial" panose="020B0604020202020204" pitchFamily="34" charset="0"/>
              <a:cs typeface="Arial" panose="020B0604020202020204" pitchFamily="34" charset="0"/>
            </a:rPr>
            <a:t> BLVP:</a:t>
          </a:r>
        </a:p>
      </dgm:t>
    </dgm:pt>
    <dgm:pt modelId="{11538469-054F-4FD5-BA88-34043F47A0D5}" type="parTrans" cxnId="{0A92355B-6341-44DC-AFC8-47DA7B2BA5ED}">
      <dgm:prSet/>
      <dgm:spPr/>
      <dgm:t>
        <a:bodyPr/>
        <a:lstStyle/>
        <a:p>
          <a:endParaRPr lang="en-US" b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5431C75-C919-4C6C-86AA-67FBABD0A8AC}" type="sibTrans" cxnId="{0A92355B-6341-44DC-AFC8-47DA7B2BA5ED}">
      <dgm:prSet/>
      <dgm:spPr/>
      <dgm:t>
        <a:bodyPr/>
        <a:lstStyle/>
        <a:p>
          <a:endParaRPr lang="en-US" b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0E8A74E-1406-4511-9079-7C4FF042E622}">
      <dgm:prSet custT="1"/>
      <dgm:spPr/>
      <dgm:t>
        <a:bodyPr/>
        <a:lstStyle/>
        <a:p>
          <a:r>
            <a:rPr lang="vi-VN" sz="1700" b="0" dirty="0">
              <a:latin typeface="Arial" panose="020B0604020202020204" pitchFamily="34" charset="0"/>
              <a:cs typeface="Arial" panose="020B0604020202020204" pitchFamily="34" charset="0"/>
            </a:rPr>
            <a:t>Bộ phận bồi thường tại Hà Nội</a:t>
          </a:r>
          <a:endParaRPr lang="en-US" sz="1700" b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074E382-A7BA-4CDC-8BB1-9FC7989537A6}" type="parTrans" cxnId="{A03DB49A-4C1F-46A4-B32C-292788373DCA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A22A0AC-CE2A-4566-81BB-944A1C0BAC86}" type="sibTrans" cxnId="{A03DB49A-4C1F-46A4-B32C-292788373DCA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89BEF9A-4254-4E29-9D6B-EAB9C143A040}">
      <dgm:prSet custT="1"/>
      <dgm:spPr/>
      <dgm:t>
        <a:bodyPr/>
        <a:lstStyle/>
        <a:p>
          <a:r>
            <a:rPr lang="en-US" sz="1700" b="0" dirty="0">
              <a:latin typeface="Arial" panose="020B0604020202020204" pitchFamily="34" charset="0"/>
              <a:cs typeface="Arial" panose="020B0604020202020204" pitchFamily="34" charset="0"/>
            </a:rPr>
            <a:t>Địa chỉ: Tầng 3, Số 10 Phan Huy Chú, Hà Nội</a:t>
          </a:r>
        </a:p>
      </dgm:t>
    </dgm:pt>
    <dgm:pt modelId="{C2583356-9827-428E-8EF3-B2D7E6252B2F}" type="parTrans" cxnId="{70C52FBA-0879-41DD-9CF6-D0BF5052376C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6F9D697-9BF9-48FC-AEF8-F2489B1ABAFC}" type="sibTrans" cxnId="{70C52FBA-0879-41DD-9CF6-D0BF5052376C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AEAAC06-5B37-46E9-9160-7AC0505274A8}">
      <dgm:prSet custT="1"/>
      <dgm:spPr/>
      <dgm:t>
        <a:bodyPr/>
        <a:lstStyle/>
        <a:p>
          <a:r>
            <a:rPr lang="en-US" sz="1700" b="0" dirty="0">
              <a:latin typeface="Arial" panose="020B0604020202020204" pitchFamily="34" charset="0"/>
              <a:cs typeface="Arial" panose="020B0604020202020204" pitchFamily="34" charset="0"/>
            </a:rPr>
            <a:t>Điện thoại: 04.39330168 / 04.39334210 – Hotline: 0936 100 950</a:t>
          </a:r>
        </a:p>
      </dgm:t>
    </dgm:pt>
    <dgm:pt modelId="{CE1129AB-0218-4F78-83AB-200B4E9A8242}" type="parTrans" cxnId="{683852EA-FB7A-47EB-8999-FD7EC7EF7733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FBE8F6F-B55E-4925-8FFB-9DD8F0B1C4B3}" type="sibTrans" cxnId="{683852EA-FB7A-47EB-8999-FD7EC7EF7733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12F1898-923C-477E-BD03-2A826716B581}">
      <dgm:prSet custT="1"/>
      <dgm:spPr/>
      <dgm:t>
        <a:bodyPr/>
        <a:lstStyle/>
        <a:p>
          <a:r>
            <a:rPr lang="en-US" sz="1700" b="0" dirty="0">
              <a:latin typeface="Arial" panose="020B0604020202020204" pitchFamily="34" charset="0"/>
              <a:cs typeface="Arial" panose="020B0604020202020204" pitchFamily="34" charset="0"/>
            </a:rPr>
            <a:t>b)	</a:t>
          </a:r>
          <a:r>
            <a:rPr lang="en-US" sz="1700" b="0" dirty="0" err="1" smtClean="0">
              <a:latin typeface="Arial" panose="020B0604020202020204" pitchFamily="34" charset="0"/>
              <a:cs typeface="Arial" panose="020B0604020202020204" pitchFamily="34" charset="0"/>
            </a:rPr>
            <a:t>Bệnh</a:t>
          </a:r>
          <a:r>
            <a:rPr lang="en-US" sz="1700" b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700" b="0" dirty="0" err="1" smtClean="0">
              <a:latin typeface="Arial" panose="020B0604020202020204" pitchFamily="34" charset="0"/>
              <a:cs typeface="Arial" panose="020B0604020202020204" pitchFamily="34" charset="0"/>
            </a:rPr>
            <a:t>viện</a:t>
          </a:r>
          <a:r>
            <a:rPr lang="en-US" sz="1700" b="0" dirty="0" smtClean="0">
              <a:latin typeface="Arial" panose="020B0604020202020204" pitchFamily="34" charset="0"/>
              <a:cs typeface="Arial" panose="020B0604020202020204" pitchFamily="34" charset="0"/>
            </a:rPr>
            <a:t>/</a:t>
          </a:r>
          <a:r>
            <a:rPr lang="en-US" sz="1700" b="0" dirty="0" err="1" smtClean="0">
              <a:latin typeface="Arial" panose="020B0604020202020204" pitchFamily="34" charset="0"/>
              <a:cs typeface="Arial" panose="020B0604020202020204" pitchFamily="34" charset="0"/>
            </a:rPr>
            <a:t>Phòng</a:t>
          </a:r>
          <a:r>
            <a:rPr lang="en-US" sz="1700" b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700" b="0" dirty="0" err="1" smtClean="0">
              <a:latin typeface="Arial" panose="020B0604020202020204" pitchFamily="34" charset="0"/>
              <a:cs typeface="Arial" panose="020B0604020202020204" pitchFamily="34" charset="0"/>
            </a:rPr>
            <a:t>khám</a:t>
          </a:r>
          <a:r>
            <a:rPr lang="en-US" sz="1700" b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700" b="0" dirty="0">
              <a:latin typeface="Arial" panose="020B0604020202020204" pitchFamily="34" charset="0"/>
              <a:cs typeface="Arial" panose="020B0604020202020204" pitchFamily="34" charset="0"/>
            </a:rPr>
            <a:t>ở </a:t>
          </a:r>
          <a:r>
            <a:rPr lang="en-US" sz="1700" b="0" dirty="0" smtClean="0">
              <a:latin typeface="Arial" panose="020B0604020202020204" pitchFamily="34" charset="0"/>
              <a:cs typeface="Arial" panose="020B0604020202020204" pitchFamily="34" charset="0"/>
            </a:rPr>
            <a:t>KV </a:t>
          </a:r>
          <a:r>
            <a:rPr lang="en-US" sz="1700" b="0" dirty="0">
              <a:latin typeface="Arial" panose="020B0604020202020204" pitchFamily="34" charset="0"/>
              <a:cs typeface="Arial" panose="020B0604020202020204" pitchFamily="34" charset="0"/>
            </a:rPr>
            <a:t>miền Nam </a:t>
          </a:r>
          <a:r>
            <a:rPr lang="en-US" sz="1700" b="0" dirty="0" smtClean="0">
              <a:latin typeface="Arial" panose="020B0604020202020204" pitchFamily="34" charset="0"/>
              <a:cs typeface="Arial" panose="020B0604020202020204" pitchFamily="34" charset="0"/>
            </a:rPr>
            <a:t>(</a:t>
          </a:r>
          <a:r>
            <a:rPr lang="en-US" sz="1700" b="0" dirty="0" err="1" smtClean="0">
              <a:latin typeface="Arial" panose="020B0604020202020204" pitchFamily="34" charset="0"/>
              <a:cs typeface="Arial" panose="020B0604020202020204" pitchFamily="34" charset="0"/>
            </a:rPr>
            <a:t>từ</a:t>
          </a:r>
          <a:r>
            <a:rPr lang="en-US" sz="1700" b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700" b="0" dirty="0" err="1" smtClean="0">
              <a:latin typeface="Arial" panose="020B0604020202020204" pitchFamily="34" charset="0"/>
              <a:cs typeface="Arial" panose="020B0604020202020204" pitchFamily="34" charset="0"/>
            </a:rPr>
            <a:t>Huế</a:t>
          </a:r>
          <a:r>
            <a:rPr lang="en-US" sz="1700" b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700" b="0" dirty="0" err="1" smtClean="0">
              <a:latin typeface="Arial" panose="020B0604020202020204" pitchFamily="34" charset="0"/>
              <a:cs typeface="Arial" panose="020B0604020202020204" pitchFamily="34" charset="0"/>
            </a:rPr>
            <a:t>trở</a:t>
          </a:r>
          <a:r>
            <a:rPr lang="en-US" sz="1700" b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700" b="0" dirty="0">
              <a:latin typeface="Arial" panose="020B0604020202020204" pitchFamily="34" charset="0"/>
              <a:cs typeface="Arial" panose="020B0604020202020204" pitchFamily="34" charset="0"/>
            </a:rPr>
            <a:t>vào): thông tin gửi về </a:t>
          </a:r>
        </a:p>
      </dgm:t>
    </dgm:pt>
    <dgm:pt modelId="{C697DDF4-F6C7-406F-9D5E-BC1B6F96AFA7}" type="parTrans" cxnId="{792DB33E-55C2-4A35-874B-00A0EBE1DEE1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DDE9A5E-252C-429B-8908-9669291DAB67}" type="sibTrans" cxnId="{792DB33E-55C2-4A35-874B-00A0EBE1DEE1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E0DA319-4153-488D-996F-8AF98DB297E8}">
      <dgm:prSet custT="1"/>
      <dgm:spPr/>
      <dgm:t>
        <a:bodyPr/>
        <a:lstStyle/>
        <a:p>
          <a:r>
            <a:rPr lang="vi-VN" sz="1700" b="0" dirty="0">
              <a:latin typeface="Arial" panose="020B0604020202020204" pitchFamily="34" charset="0"/>
              <a:cs typeface="Arial" panose="020B0604020202020204" pitchFamily="34" charset="0"/>
            </a:rPr>
            <a:t>Bộ phận bồi thường tại Hồ Chí Minh</a:t>
          </a:r>
          <a:endParaRPr lang="en-US" sz="1700" b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0B10DED-B8CE-4D48-8249-90CC32311BA0}" type="parTrans" cxnId="{ECE3E208-D91D-4ACD-BD43-B8D6BB612A74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CA9D04E-C141-41C3-804A-DE6791E678E8}" type="sibTrans" cxnId="{ECE3E208-D91D-4ACD-BD43-B8D6BB612A74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E45A4D3-7CD4-4E8B-86A5-3D33648CAF9F}">
      <dgm:prSet custT="1"/>
      <dgm:spPr/>
      <dgm:t>
        <a:bodyPr/>
        <a:lstStyle/>
        <a:p>
          <a:r>
            <a:rPr lang="vi-VN" sz="1700" b="0" dirty="0">
              <a:latin typeface="Arial" panose="020B0604020202020204" pitchFamily="34" charset="0"/>
              <a:cs typeface="Arial" panose="020B0604020202020204" pitchFamily="34" charset="0"/>
            </a:rPr>
            <a:t>Địa chỉ: Lầu 5, số 26 Tôn Thất Đạm, Phường Nguyễn Thái Bình, Quận 1, TP. Hồ Chí Minh</a:t>
          </a:r>
          <a:endParaRPr lang="en-US" sz="1700" b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8B5569D-225B-4FA2-AA8A-DFE16A0F8E20}" type="parTrans" cxnId="{3B9A37A3-742E-45AA-BA6B-30D03A22478F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203F2AE-8261-4ED5-9352-C2E96FF02395}" type="sibTrans" cxnId="{3B9A37A3-742E-45AA-BA6B-30D03A22478F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C813559-2F14-48BC-8E31-6F1517DDDF00}">
      <dgm:prSet custT="1"/>
      <dgm:spPr/>
      <dgm:t>
        <a:bodyPr/>
        <a:lstStyle/>
        <a:p>
          <a:r>
            <a:rPr lang="en-US" sz="1700" b="0" dirty="0">
              <a:latin typeface="Arial" panose="020B0604020202020204" pitchFamily="34" charset="0"/>
              <a:cs typeface="Arial" panose="020B0604020202020204" pitchFamily="34" charset="0"/>
            </a:rPr>
            <a:t>Điện thoại: 08.3834 9406 / Fax: 08.3927 4500 – Hotline: 0962 585842</a:t>
          </a:r>
        </a:p>
      </dgm:t>
    </dgm:pt>
    <dgm:pt modelId="{721573A8-852E-4389-B7BE-A1920AEDDE4B}" type="parTrans" cxnId="{D70DCF6F-D5E8-43E1-AD18-3D5D2D9D88C6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800E273-AA2D-4C70-AECE-4F8A1D2A2B02}" type="sibTrans" cxnId="{D70DCF6F-D5E8-43E1-AD18-3D5D2D9D88C6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FA451B6-0956-491D-BCBF-F92CF06EB5A6}">
      <dgm:prSet custT="1"/>
      <dgm:spPr/>
      <dgm:t>
        <a:bodyPr/>
        <a:lstStyle/>
        <a:p>
          <a:endParaRPr lang="en-US" sz="2400" b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FB0938D-A148-4598-A5DA-5B37D6E4951C}" type="parTrans" cxnId="{6450CEC1-676F-4ECD-AC1F-965873778E09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52B2B22-B98C-4E73-8463-A475D688ADFE}" type="sibTrans" cxnId="{6450CEC1-676F-4ECD-AC1F-965873778E09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DCF5677-7C83-448A-8083-8A063B8D31ED}">
      <dgm:prSet phldrT="[Text]" custT="1"/>
      <dgm:spPr/>
      <dgm:t>
        <a:bodyPr/>
        <a:lstStyle/>
        <a:p>
          <a:endParaRPr lang="en-US" sz="1700" b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B71E2A1-FAFF-494C-AE67-0FC65D79FDA0}" type="parTrans" cxnId="{BB554694-9CC6-4082-A47A-DF1F879AD4B1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B134411-74C6-4435-B07D-DEA53167BA4D}" type="sibTrans" cxnId="{BB554694-9CC6-4082-A47A-DF1F879AD4B1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2277EC3-C907-47E2-98D8-EC7ADE068471}">
      <dgm:prSet phldrT="[Text]" custT="1"/>
      <dgm:spPr/>
      <dgm:t>
        <a:bodyPr/>
        <a:lstStyle/>
        <a:p>
          <a:pPr>
            <a:buFontTx/>
            <a:buNone/>
          </a:pPr>
          <a:r>
            <a:rPr lang="en-US" sz="1700" b="0" dirty="0">
              <a:latin typeface="Arial" panose="020B0604020202020204" pitchFamily="34" charset="0"/>
              <a:cs typeface="Arial" panose="020B0604020202020204" pitchFamily="34" charset="0"/>
            </a:rPr>
            <a:t>a)	</a:t>
          </a:r>
          <a:r>
            <a:rPr lang="en-US" sz="1700" b="0" dirty="0" err="1" smtClean="0">
              <a:latin typeface="Arial" panose="020B0604020202020204" pitchFamily="34" charset="0"/>
              <a:cs typeface="Arial" panose="020B0604020202020204" pitchFamily="34" charset="0"/>
            </a:rPr>
            <a:t>Bệnh</a:t>
          </a:r>
          <a:r>
            <a:rPr lang="en-US" sz="1700" b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700" b="0" dirty="0" err="1" smtClean="0">
              <a:latin typeface="Arial" panose="020B0604020202020204" pitchFamily="34" charset="0"/>
              <a:cs typeface="Arial" panose="020B0604020202020204" pitchFamily="34" charset="0"/>
            </a:rPr>
            <a:t>viện</a:t>
          </a:r>
          <a:r>
            <a:rPr lang="en-US" sz="1700" b="0" dirty="0" smtClean="0">
              <a:latin typeface="Arial" panose="020B0604020202020204" pitchFamily="34" charset="0"/>
              <a:cs typeface="Arial" panose="020B0604020202020204" pitchFamily="34" charset="0"/>
            </a:rPr>
            <a:t>/</a:t>
          </a:r>
          <a:r>
            <a:rPr lang="en-US" sz="1700" b="0" dirty="0" err="1" smtClean="0">
              <a:latin typeface="Arial" panose="020B0604020202020204" pitchFamily="34" charset="0"/>
              <a:cs typeface="Arial" panose="020B0604020202020204" pitchFamily="34" charset="0"/>
            </a:rPr>
            <a:t>Phòng</a:t>
          </a:r>
          <a:r>
            <a:rPr lang="en-US" sz="1700" b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700" b="0" dirty="0" err="1" smtClean="0">
              <a:latin typeface="Arial" panose="020B0604020202020204" pitchFamily="34" charset="0"/>
              <a:cs typeface="Arial" panose="020B0604020202020204" pitchFamily="34" charset="0"/>
            </a:rPr>
            <a:t>khám</a:t>
          </a:r>
          <a:r>
            <a:rPr lang="en-US" sz="1700" b="0" dirty="0" smtClean="0">
              <a:latin typeface="Arial" panose="020B0604020202020204" pitchFamily="34" charset="0"/>
              <a:cs typeface="Arial" panose="020B0604020202020204" pitchFamily="34" charset="0"/>
            </a:rPr>
            <a:t> ở KV </a:t>
          </a:r>
          <a:r>
            <a:rPr lang="en-US" sz="1700" b="0" dirty="0" err="1" smtClean="0">
              <a:latin typeface="Arial" panose="020B0604020202020204" pitchFamily="34" charset="0"/>
              <a:cs typeface="Arial" panose="020B0604020202020204" pitchFamily="34" charset="0"/>
            </a:rPr>
            <a:t>miền</a:t>
          </a:r>
          <a:r>
            <a:rPr lang="en-US" sz="1700" b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700" b="0" dirty="0" err="1" smtClean="0">
              <a:latin typeface="Arial" panose="020B0604020202020204" pitchFamily="34" charset="0"/>
              <a:cs typeface="Arial" panose="020B0604020202020204" pitchFamily="34" charset="0"/>
            </a:rPr>
            <a:t>Bắc</a:t>
          </a:r>
          <a:r>
            <a:rPr lang="en-US" sz="1700" b="0" dirty="0" smtClean="0">
              <a:latin typeface="Arial" panose="020B0604020202020204" pitchFamily="34" charset="0"/>
              <a:cs typeface="Arial" panose="020B0604020202020204" pitchFamily="34" charset="0"/>
            </a:rPr>
            <a:t>: </a:t>
          </a:r>
          <a:r>
            <a:rPr lang="en-US" sz="1700" b="0" dirty="0" err="1" smtClean="0">
              <a:latin typeface="Arial" panose="020B0604020202020204" pitchFamily="34" charset="0"/>
              <a:cs typeface="Arial" panose="020B0604020202020204" pitchFamily="34" charset="0"/>
            </a:rPr>
            <a:t>thông</a:t>
          </a:r>
          <a:r>
            <a:rPr lang="en-US" sz="1700" b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700" b="0" dirty="0">
              <a:latin typeface="Arial" panose="020B0604020202020204" pitchFamily="34" charset="0"/>
              <a:cs typeface="Arial" panose="020B0604020202020204" pitchFamily="34" charset="0"/>
            </a:rPr>
            <a:t>tin </a:t>
          </a:r>
          <a:r>
            <a:rPr lang="en-US" sz="1700" b="0" dirty="0" err="1">
              <a:latin typeface="Arial" panose="020B0604020202020204" pitchFamily="34" charset="0"/>
              <a:cs typeface="Arial" panose="020B0604020202020204" pitchFamily="34" charset="0"/>
            </a:rPr>
            <a:t>gửi</a:t>
          </a:r>
          <a:r>
            <a:rPr lang="en-US" sz="1700" b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700" b="0" dirty="0" err="1">
              <a:latin typeface="Arial" panose="020B0604020202020204" pitchFamily="34" charset="0"/>
              <a:cs typeface="Arial" panose="020B0604020202020204" pitchFamily="34" charset="0"/>
            </a:rPr>
            <a:t>về</a:t>
          </a:r>
          <a:endParaRPr lang="en-US" sz="1700" b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A54C28F-32D5-4CB9-B149-12D931DF0BCD}" type="sibTrans" cxnId="{3ACE2CC9-27F7-4C30-90D0-E9AE80244663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83EE734-7164-4E2D-AC82-6D72C98B83E9}" type="parTrans" cxnId="{3ACE2CC9-27F7-4C30-90D0-E9AE80244663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4CAE972-D996-4318-8B42-FBBFB4B3E88A}">
      <dgm:prSet custT="1"/>
      <dgm:spPr/>
      <dgm:t>
        <a:bodyPr/>
        <a:lstStyle/>
        <a:p>
          <a:pPr>
            <a:buFontTx/>
            <a:buNone/>
          </a:pPr>
          <a:endParaRPr lang="en-US" sz="1700" b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10A20AA-E6FC-4966-A04C-7ED098C9C3D0}" type="parTrans" cxnId="{91EECA2F-EFA3-477C-8497-69BE86385025}">
      <dgm:prSet/>
      <dgm:spPr/>
      <dgm:t>
        <a:bodyPr/>
        <a:lstStyle/>
        <a:p>
          <a:endParaRPr lang="en-US"/>
        </a:p>
      </dgm:t>
    </dgm:pt>
    <dgm:pt modelId="{E7AF933F-67CF-4C07-A9B6-4D3453697F3F}" type="sibTrans" cxnId="{91EECA2F-EFA3-477C-8497-69BE86385025}">
      <dgm:prSet/>
      <dgm:spPr/>
      <dgm:t>
        <a:bodyPr/>
        <a:lstStyle/>
        <a:p>
          <a:endParaRPr lang="en-US"/>
        </a:p>
      </dgm:t>
    </dgm:pt>
    <dgm:pt modelId="{82F3B068-8821-4D43-AEC2-CEE03A1FC2F5}" type="pres">
      <dgm:prSet presAssocID="{EE749C9C-0A77-43EC-8977-B5DB5F41749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F0B6E69-FE8C-4A28-A151-2D74E8AAD563}" type="pres">
      <dgm:prSet presAssocID="{2BAB743D-21E2-40F7-AD19-AA7217C02B68}" presName="parentText" presStyleLbl="node1" presStyleIdx="0" presStyleCnt="3" custScaleY="39935" custLinFactNeighborX="0" custLinFactNeighborY="-8855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9E3076C-12AC-4EDB-913A-EFBD877A5327}" type="pres">
      <dgm:prSet presAssocID="{2BAB743D-21E2-40F7-AD19-AA7217C02B68}" presName="childText" presStyleLbl="revTx" presStyleIdx="0" presStyleCnt="3" custScaleY="67829" custLinFactNeighborX="1054" custLinFactNeighborY="-77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9463E6C-E3BC-4C79-8F6E-43752CB3499D}" type="pres">
      <dgm:prSet presAssocID="{C06425C9-C0BC-43E6-9D6A-7B79F5983359}" presName="parentText" presStyleLbl="node1" presStyleIdx="1" presStyleCnt="3" custScaleY="55251" custLinFactNeighborX="0" custLinFactNeighborY="1369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22C871-CF09-46AF-9D90-F5E460224FB1}" type="pres">
      <dgm:prSet presAssocID="{C06425C9-C0BC-43E6-9D6A-7B79F5983359}" presName="childText" presStyleLbl="revTx" presStyleIdx="1" presStyleCnt="3" custScaleY="101921" custLinFactNeighborY="3304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99031EA-F823-45C4-B70E-768B30C6AE88}" type="pres">
      <dgm:prSet presAssocID="{52989D7F-AE3F-464B-9F1D-976BB2ACD111}" presName="parentText" presStyleLbl="node1" presStyleIdx="2" presStyleCnt="3" custScaleY="52412" custLinFactNeighborX="0" custLinFactNeighborY="688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1783EA-D34C-4568-8E69-BC0EB133AA05}" type="pres">
      <dgm:prSet presAssocID="{52989D7F-AE3F-464B-9F1D-976BB2ACD111}" presName="childText" presStyleLbl="revTx" presStyleIdx="2" presStyleCnt="3" custLinFactNeighborX="0" custLinFactNeighborY="123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ACE2CC9-27F7-4C30-90D0-E9AE80244663}" srcId="{52989D7F-AE3F-464B-9F1D-976BB2ACD111}" destId="{62277EC3-C907-47E2-98D8-EC7ADE068471}" srcOrd="1" destOrd="0" parTransId="{983EE734-7164-4E2D-AC82-6D72C98B83E9}" sibTransId="{0A54C28F-32D5-4CB9-B149-12D931DF0BCD}"/>
    <dgm:cxn modelId="{12CE6B33-619F-49D4-BF2D-BCDEC73522C9}" srcId="{EE749C9C-0A77-43EC-8977-B5DB5F417495}" destId="{C06425C9-C0BC-43E6-9D6A-7B79F5983359}" srcOrd="1" destOrd="0" parTransId="{B2B3CC42-F88E-4875-AF94-E4606DEDB919}" sibTransId="{E431AAF9-B2BB-474D-85C3-E9671C70A43D}"/>
    <dgm:cxn modelId="{905A75D2-608B-40C4-8978-F90FBCEB7D40}" type="presOf" srcId="{0E45A4D3-7CD4-4E8B-86A5-3D33648CAF9F}" destId="{B41783EA-D34C-4568-8E69-BC0EB133AA05}" srcOrd="0" destOrd="8" presId="urn:microsoft.com/office/officeart/2005/8/layout/vList2"/>
    <dgm:cxn modelId="{A03DB49A-4C1F-46A4-B32C-292788373DCA}" srcId="{52989D7F-AE3F-464B-9F1D-976BB2ACD111}" destId="{70E8A74E-1406-4511-9079-7C4FF042E622}" srcOrd="2" destOrd="0" parTransId="{E074E382-A7BA-4CDC-8BB1-9FC7989537A6}" sibTransId="{6A22A0AC-CE2A-4566-81BB-944A1C0BAC86}"/>
    <dgm:cxn modelId="{E9243C7D-0247-4952-B659-C8B95D90AA51}" type="presOf" srcId="{FDCF5677-7C83-448A-8083-8A063B8D31ED}" destId="{B41783EA-D34C-4568-8E69-BC0EB133AA05}" srcOrd="0" destOrd="0" presId="urn:microsoft.com/office/officeart/2005/8/layout/vList2"/>
    <dgm:cxn modelId="{7411F293-DD89-4ED4-85B3-5981E65EA2BF}" type="presOf" srcId="{2BAB743D-21E2-40F7-AD19-AA7217C02B68}" destId="{3F0B6E69-FE8C-4A28-A151-2D74E8AAD563}" srcOrd="0" destOrd="0" presId="urn:microsoft.com/office/officeart/2005/8/layout/vList2"/>
    <dgm:cxn modelId="{2438FC91-6E81-445F-8C0C-2CE143FCC8A0}" type="presOf" srcId="{53F4F78D-C28B-480D-9175-DD71C64C847B}" destId="{DF22C871-CF09-46AF-9D90-F5E460224FB1}" srcOrd="0" destOrd="1" presId="urn:microsoft.com/office/officeart/2005/8/layout/vList2"/>
    <dgm:cxn modelId="{D70DCF6F-D5E8-43E1-AD18-3D5D2D9D88C6}" srcId="{52989D7F-AE3F-464B-9F1D-976BB2ACD111}" destId="{3C813559-2F14-48BC-8E31-6F1517DDDF00}" srcOrd="9" destOrd="0" parTransId="{721573A8-852E-4389-B7BE-A1920AEDDE4B}" sibTransId="{D800E273-AA2D-4C70-AECE-4F8A1D2A2B02}"/>
    <dgm:cxn modelId="{2B080B29-FED6-4492-8387-F0493D28EC18}" type="presOf" srcId="{84CAE972-D996-4318-8B42-FBBFB4B3E88A}" destId="{B41783EA-D34C-4568-8E69-BC0EB133AA05}" srcOrd="0" destOrd="5" presId="urn:microsoft.com/office/officeart/2005/8/layout/vList2"/>
    <dgm:cxn modelId="{7F962D55-7102-47D2-872E-156355A79E8F}" type="presOf" srcId="{B747A205-2C54-4462-AF25-280C94F70A8F}" destId="{09E3076C-12AC-4EDB-913A-EFBD877A5327}" srcOrd="0" destOrd="0" presId="urn:microsoft.com/office/officeart/2005/8/layout/vList2"/>
    <dgm:cxn modelId="{D1D2A7BA-E98E-432B-ABC1-73462C87B48A}" type="presOf" srcId="{1B999295-FA34-45AE-BA85-A622AD2ED8D5}" destId="{09E3076C-12AC-4EDB-913A-EFBD877A5327}" srcOrd="0" destOrd="1" presId="urn:microsoft.com/office/officeart/2005/8/layout/vList2"/>
    <dgm:cxn modelId="{6119A59B-2C0D-49D1-8A7D-824B6DDA1088}" type="presOf" srcId="{3C813559-2F14-48BC-8E31-6F1517DDDF00}" destId="{B41783EA-D34C-4568-8E69-BC0EB133AA05}" srcOrd="0" destOrd="9" presId="urn:microsoft.com/office/officeart/2005/8/layout/vList2"/>
    <dgm:cxn modelId="{E00922CA-7E8D-42C2-9A1C-C9F46035A36E}" type="presOf" srcId="{52989D7F-AE3F-464B-9F1D-976BB2ACD111}" destId="{899031EA-F823-45C4-B70E-768B30C6AE88}" srcOrd="0" destOrd="0" presId="urn:microsoft.com/office/officeart/2005/8/layout/vList2"/>
    <dgm:cxn modelId="{BB554694-9CC6-4082-A47A-DF1F879AD4B1}" srcId="{52989D7F-AE3F-464B-9F1D-976BB2ACD111}" destId="{FDCF5677-7C83-448A-8083-8A063B8D31ED}" srcOrd="0" destOrd="0" parTransId="{9B71E2A1-FAFF-494C-AE67-0FC65D79FDA0}" sibTransId="{3B134411-74C6-4435-B07D-DEA53167BA4D}"/>
    <dgm:cxn modelId="{E5B25539-03CA-4A15-AB97-505826A47D7A}" type="presOf" srcId="{DAEAAC06-5B37-46E9-9160-7AC0505274A8}" destId="{B41783EA-D34C-4568-8E69-BC0EB133AA05}" srcOrd="0" destOrd="4" presId="urn:microsoft.com/office/officeart/2005/8/layout/vList2"/>
    <dgm:cxn modelId="{0A92355B-6341-44DC-AFC8-47DA7B2BA5ED}" srcId="{EE749C9C-0A77-43EC-8977-B5DB5F417495}" destId="{52989D7F-AE3F-464B-9F1D-976BB2ACD111}" srcOrd="2" destOrd="0" parTransId="{11538469-054F-4FD5-BA88-34043F47A0D5}" sibTransId="{F5431C75-C919-4C6C-86AA-67FBABD0A8AC}"/>
    <dgm:cxn modelId="{044B8031-3D40-435A-B52C-CD91AB8EFB77}" type="presOf" srcId="{70E8A74E-1406-4511-9079-7C4FF042E622}" destId="{B41783EA-D34C-4568-8E69-BC0EB133AA05}" srcOrd="0" destOrd="2" presId="urn:microsoft.com/office/officeart/2005/8/layout/vList2"/>
    <dgm:cxn modelId="{F773B98F-404D-45AF-A0FD-C6C8E8BCBDA6}" srcId="{C06425C9-C0BC-43E6-9D6A-7B79F5983359}" destId="{FDAD9412-5DB4-4C5F-9669-86317DED6994}" srcOrd="0" destOrd="0" parTransId="{F3657D33-F038-448A-931A-98171D069464}" sibTransId="{594C53DD-E477-433A-B94D-24A829E22AFB}"/>
    <dgm:cxn modelId="{418715D6-D7F9-478E-B10E-44749F2E4E99}" type="presOf" srcId="{D89BEF9A-4254-4E29-9D6B-EAB9C143A040}" destId="{B41783EA-D34C-4568-8E69-BC0EB133AA05}" srcOrd="0" destOrd="3" presId="urn:microsoft.com/office/officeart/2005/8/layout/vList2"/>
    <dgm:cxn modelId="{683852EA-FB7A-47EB-8999-FD7EC7EF7733}" srcId="{52989D7F-AE3F-464B-9F1D-976BB2ACD111}" destId="{DAEAAC06-5B37-46E9-9160-7AC0505274A8}" srcOrd="4" destOrd="0" parTransId="{CE1129AB-0218-4F78-83AB-200B4E9A8242}" sibTransId="{3FBE8F6F-B55E-4925-8FFB-9DD8F0B1C4B3}"/>
    <dgm:cxn modelId="{8B7413C0-461D-401F-B403-529DBC7F1FA2}" type="presOf" srcId="{EE749C9C-0A77-43EC-8977-B5DB5F417495}" destId="{82F3B068-8821-4D43-AEC2-CEE03A1FC2F5}" srcOrd="0" destOrd="0" presId="urn:microsoft.com/office/officeart/2005/8/layout/vList2"/>
    <dgm:cxn modelId="{B3BA3D66-D146-4601-8AC9-1519F7194BBF}" srcId="{2BAB743D-21E2-40F7-AD19-AA7217C02B68}" destId="{1B999295-FA34-45AE-BA85-A622AD2ED8D5}" srcOrd="1" destOrd="0" parTransId="{1B0A5A91-5AA7-456A-B703-969089C560F0}" sibTransId="{FF11871E-828F-4932-903A-4B09A0A19DD1}"/>
    <dgm:cxn modelId="{F13A01D8-16AC-4EA3-88F3-C96601976025}" type="presOf" srcId="{812F1898-923C-477E-BD03-2A826716B581}" destId="{B41783EA-D34C-4568-8E69-BC0EB133AA05}" srcOrd="0" destOrd="6" presId="urn:microsoft.com/office/officeart/2005/8/layout/vList2"/>
    <dgm:cxn modelId="{3B9A37A3-742E-45AA-BA6B-30D03A22478F}" srcId="{52989D7F-AE3F-464B-9F1D-976BB2ACD111}" destId="{0E45A4D3-7CD4-4E8B-86A5-3D33648CAF9F}" srcOrd="8" destOrd="0" parTransId="{98B5569D-225B-4FA2-AA8A-DFE16A0F8E20}" sibTransId="{1203F2AE-8261-4ED5-9352-C2E96FF02395}"/>
    <dgm:cxn modelId="{C50010AD-C450-4633-9882-FBD33D08233A}" type="presOf" srcId="{C06425C9-C0BC-43E6-9D6A-7B79F5983359}" destId="{29463E6C-E3BC-4C79-8F6E-43752CB3499D}" srcOrd="0" destOrd="0" presId="urn:microsoft.com/office/officeart/2005/8/layout/vList2"/>
    <dgm:cxn modelId="{479C89F5-D7E3-4280-A22E-BF8ECDEA1606}" type="presOf" srcId="{62277EC3-C907-47E2-98D8-EC7ADE068471}" destId="{B41783EA-D34C-4568-8E69-BC0EB133AA05}" srcOrd="0" destOrd="1" presId="urn:microsoft.com/office/officeart/2005/8/layout/vList2"/>
    <dgm:cxn modelId="{B1A9E3E8-AB3E-4588-ABA7-40860AC8E807}" srcId="{EE749C9C-0A77-43EC-8977-B5DB5F417495}" destId="{2BAB743D-21E2-40F7-AD19-AA7217C02B68}" srcOrd="0" destOrd="0" parTransId="{A2FE13BE-890C-4FE1-8AA4-83A13AF8C5FB}" sibTransId="{1D10FA1E-01E5-4759-968F-D393DF4DE7DB}"/>
    <dgm:cxn modelId="{70C52FBA-0879-41DD-9CF6-D0BF5052376C}" srcId="{52989D7F-AE3F-464B-9F1D-976BB2ACD111}" destId="{D89BEF9A-4254-4E29-9D6B-EAB9C143A040}" srcOrd="3" destOrd="0" parTransId="{C2583356-9827-428E-8EF3-B2D7E6252B2F}" sibTransId="{56F9D697-9BF9-48FC-AEF8-F2489B1ABAFC}"/>
    <dgm:cxn modelId="{DA445EB8-9FD0-4C51-80F8-9EB6B093FD31}" srcId="{C06425C9-C0BC-43E6-9D6A-7B79F5983359}" destId="{53F4F78D-C28B-480D-9175-DD71C64C847B}" srcOrd="1" destOrd="0" parTransId="{E7CE4A90-9C49-4BB2-83A8-8823AFC52B2F}" sibTransId="{6DD78D76-6E7C-44C6-B3E1-BBA89369363B}"/>
    <dgm:cxn modelId="{6450CEC1-676F-4ECD-AC1F-965873778E09}" srcId="{52989D7F-AE3F-464B-9F1D-976BB2ACD111}" destId="{5FA451B6-0956-491D-BCBF-F92CF06EB5A6}" srcOrd="10" destOrd="0" parTransId="{7FB0938D-A148-4598-A5DA-5B37D6E4951C}" sibTransId="{352B2B22-B98C-4E73-8463-A475D688ADFE}"/>
    <dgm:cxn modelId="{EB4883A7-8AE8-4601-BF51-0DF2D9AE4BC3}" srcId="{2BAB743D-21E2-40F7-AD19-AA7217C02B68}" destId="{B747A205-2C54-4462-AF25-280C94F70A8F}" srcOrd="0" destOrd="0" parTransId="{0C884249-6CD3-42FF-8F6A-731BBB54AB50}" sibTransId="{2402135B-AC10-43B4-91AC-CDB898AFDB8A}"/>
    <dgm:cxn modelId="{792DB33E-55C2-4A35-874B-00A0EBE1DEE1}" srcId="{52989D7F-AE3F-464B-9F1D-976BB2ACD111}" destId="{812F1898-923C-477E-BD03-2A826716B581}" srcOrd="6" destOrd="0" parTransId="{C697DDF4-F6C7-406F-9D5E-BC1B6F96AFA7}" sibTransId="{ADDE9A5E-252C-429B-8908-9669291DAB67}"/>
    <dgm:cxn modelId="{514C35B8-EA2D-4B91-BC86-54C5B50CF5AD}" type="presOf" srcId="{FDAD9412-5DB4-4C5F-9669-86317DED6994}" destId="{DF22C871-CF09-46AF-9D90-F5E460224FB1}" srcOrd="0" destOrd="0" presId="urn:microsoft.com/office/officeart/2005/8/layout/vList2"/>
    <dgm:cxn modelId="{89A70E6A-A5C5-4421-AF0E-931A981BA56B}" type="presOf" srcId="{AE0DA319-4153-488D-996F-8AF98DB297E8}" destId="{B41783EA-D34C-4568-8E69-BC0EB133AA05}" srcOrd="0" destOrd="7" presId="urn:microsoft.com/office/officeart/2005/8/layout/vList2"/>
    <dgm:cxn modelId="{91EECA2F-EFA3-477C-8497-69BE86385025}" srcId="{52989D7F-AE3F-464B-9F1D-976BB2ACD111}" destId="{84CAE972-D996-4318-8B42-FBBFB4B3E88A}" srcOrd="5" destOrd="0" parTransId="{310A20AA-E6FC-4966-A04C-7ED098C9C3D0}" sibTransId="{E7AF933F-67CF-4C07-A9B6-4D3453697F3F}"/>
    <dgm:cxn modelId="{ECE3E208-D91D-4ACD-BD43-B8D6BB612A74}" srcId="{52989D7F-AE3F-464B-9F1D-976BB2ACD111}" destId="{AE0DA319-4153-488D-996F-8AF98DB297E8}" srcOrd="7" destOrd="0" parTransId="{30B10DED-B8CE-4D48-8249-90CC32311BA0}" sibTransId="{CCA9D04E-C141-41C3-804A-DE6791E678E8}"/>
    <dgm:cxn modelId="{B672CA45-91FC-4F85-9681-1AE04FD59611}" type="presOf" srcId="{5FA451B6-0956-491D-BCBF-F92CF06EB5A6}" destId="{B41783EA-D34C-4568-8E69-BC0EB133AA05}" srcOrd="0" destOrd="10" presId="urn:microsoft.com/office/officeart/2005/8/layout/vList2"/>
    <dgm:cxn modelId="{C79563EB-ABBF-4065-AFB4-BCA2CEF2AF4E}" type="presParOf" srcId="{82F3B068-8821-4D43-AEC2-CEE03A1FC2F5}" destId="{3F0B6E69-FE8C-4A28-A151-2D74E8AAD563}" srcOrd="0" destOrd="0" presId="urn:microsoft.com/office/officeart/2005/8/layout/vList2"/>
    <dgm:cxn modelId="{A32C373E-2236-46C0-9A71-BCE02B1D1B74}" type="presParOf" srcId="{82F3B068-8821-4D43-AEC2-CEE03A1FC2F5}" destId="{09E3076C-12AC-4EDB-913A-EFBD877A5327}" srcOrd="1" destOrd="0" presId="urn:microsoft.com/office/officeart/2005/8/layout/vList2"/>
    <dgm:cxn modelId="{E40EF274-217D-4522-80DE-A32D18986232}" type="presParOf" srcId="{82F3B068-8821-4D43-AEC2-CEE03A1FC2F5}" destId="{29463E6C-E3BC-4C79-8F6E-43752CB3499D}" srcOrd="2" destOrd="0" presId="urn:microsoft.com/office/officeart/2005/8/layout/vList2"/>
    <dgm:cxn modelId="{9E54ACAD-9110-4318-9756-E37B65FE3503}" type="presParOf" srcId="{82F3B068-8821-4D43-AEC2-CEE03A1FC2F5}" destId="{DF22C871-CF09-46AF-9D90-F5E460224FB1}" srcOrd="3" destOrd="0" presId="urn:microsoft.com/office/officeart/2005/8/layout/vList2"/>
    <dgm:cxn modelId="{2A6D201E-077C-42B2-B86C-CA2A36C3CC1C}" type="presParOf" srcId="{82F3B068-8821-4D43-AEC2-CEE03A1FC2F5}" destId="{899031EA-F823-45C4-B70E-768B30C6AE88}" srcOrd="4" destOrd="0" presId="urn:microsoft.com/office/officeart/2005/8/layout/vList2"/>
    <dgm:cxn modelId="{77A9994B-CE31-4094-8330-92301A29F5FA}" type="presParOf" srcId="{82F3B068-8821-4D43-AEC2-CEE03A1FC2F5}" destId="{B41783EA-D34C-4568-8E69-BC0EB133AA05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9160138-C66C-48D7-B833-CFBA93159B4F}" type="doc">
      <dgm:prSet loTypeId="urn:microsoft.com/office/officeart/2011/layout/Tab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EEB28C7-C217-417B-8ACB-4850CBC9F1DC}">
      <dgm:prSet phldrT="[Text]"/>
      <dgm:spPr/>
      <dgm:t>
        <a:bodyPr/>
        <a:lstStyle/>
        <a:p>
          <a:pPr algn="ctr"/>
          <a:r>
            <a:rPr lang="en-US" b="1" dirty="0" err="1"/>
            <a:t>Mục</a:t>
          </a:r>
          <a:r>
            <a:rPr lang="en-US" b="1" dirty="0"/>
            <a:t> </a:t>
          </a:r>
          <a:r>
            <a:rPr lang="en-US" b="1" dirty="0" err="1"/>
            <a:t>đích</a:t>
          </a:r>
          <a:r>
            <a:rPr lang="en-US" b="1" dirty="0"/>
            <a:t> </a:t>
          </a:r>
        </a:p>
        <a:p>
          <a:pPr algn="ctr"/>
          <a:r>
            <a:rPr lang="en-US" b="1" dirty="0"/>
            <a:t>     </a:t>
          </a:r>
          <a:r>
            <a:rPr lang="en-US" b="1" dirty="0" err="1"/>
            <a:t>sử</a:t>
          </a:r>
          <a:r>
            <a:rPr lang="en-US" b="1" dirty="0"/>
            <a:t> </a:t>
          </a:r>
          <a:r>
            <a:rPr lang="en-US" b="1" dirty="0" err="1"/>
            <a:t>dụng</a:t>
          </a:r>
          <a:r>
            <a:rPr lang="en-US" dirty="0"/>
            <a:t>	</a:t>
          </a:r>
        </a:p>
      </dgm:t>
    </dgm:pt>
    <dgm:pt modelId="{53D37DB3-72B6-4D66-8713-634D91A0EDA0}" type="parTrans" cxnId="{23D011FB-2EC0-45AD-8DD2-D207052C2EB0}">
      <dgm:prSet/>
      <dgm:spPr/>
      <dgm:t>
        <a:bodyPr/>
        <a:lstStyle/>
        <a:p>
          <a:endParaRPr lang="en-US"/>
        </a:p>
      </dgm:t>
    </dgm:pt>
    <dgm:pt modelId="{7DF75689-FCCF-4C7D-8007-2B40AF67CDE2}" type="sibTrans" cxnId="{23D011FB-2EC0-45AD-8DD2-D207052C2EB0}">
      <dgm:prSet/>
      <dgm:spPr/>
      <dgm:t>
        <a:bodyPr/>
        <a:lstStyle/>
        <a:p>
          <a:endParaRPr lang="en-US"/>
        </a:p>
      </dgm:t>
    </dgm:pt>
    <dgm:pt modelId="{31B7ADEE-F180-4E4E-B7CA-C0718807FB75}">
      <dgm:prSet phldrT="[Text]" custT="1"/>
      <dgm:spPr/>
      <dgm:t>
        <a:bodyPr/>
        <a:lstStyle/>
        <a:p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Để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xuất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trình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cho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bộ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phận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BLVP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của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BV/PK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khi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có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yêu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cầu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được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BLVP</a:t>
          </a:r>
        </a:p>
      </dgm:t>
    </dgm:pt>
    <dgm:pt modelId="{1448FFB0-097D-4263-80AE-0C189EE3F078}" type="parTrans" cxnId="{4E0A5C0C-4DDA-43C5-8B72-8AEBE08ACF2A}">
      <dgm:prSet/>
      <dgm:spPr/>
      <dgm:t>
        <a:bodyPr/>
        <a:lstStyle/>
        <a:p>
          <a:endParaRPr lang="en-US"/>
        </a:p>
      </dgm:t>
    </dgm:pt>
    <dgm:pt modelId="{2C469E70-E557-487C-A458-F4E8BF3A7341}" type="sibTrans" cxnId="{4E0A5C0C-4DDA-43C5-8B72-8AEBE08ACF2A}">
      <dgm:prSet/>
      <dgm:spPr/>
      <dgm:t>
        <a:bodyPr/>
        <a:lstStyle/>
        <a:p>
          <a:endParaRPr lang="en-US"/>
        </a:p>
      </dgm:t>
    </dgm:pt>
    <dgm:pt modelId="{6E048725-263A-454B-A9DE-993FD9DDA258}">
      <dgm:prSet phldrT="[Text]"/>
      <dgm:spPr/>
      <dgm:t>
        <a:bodyPr/>
        <a:lstStyle/>
        <a:p>
          <a:r>
            <a:rPr lang="en-US" b="1" dirty="0" err="1"/>
            <a:t>Cấp</a:t>
          </a:r>
          <a:r>
            <a:rPr lang="en-US" b="1" dirty="0"/>
            <a:t> </a:t>
          </a:r>
          <a:r>
            <a:rPr lang="en-US" b="1" dirty="0" err="1"/>
            <a:t>phát</a:t>
          </a:r>
          <a:r>
            <a:rPr lang="en-US" b="1" dirty="0"/>
            <a:t> </a:t>
          </a:r>
          <a:r>
            <a:rPr lang="en-US" b="1" dirty="0" err="1"/>
            <a:t>thẻ</a:t>
          </a:r>
          <a:endParaRPr lang="en-US" b="1" dirty="0"/>
        </a:p>
      </dgm:t>
    </dgm:pt>
    <dgm:pt modelId="{770BA674-5638-4F57-AAB0-BF380EB57C06}" type="parTrans" cxnId="{B75259DA-1CE6-4E12-8F48-6ADA8A3DBDF9}">
      <dgm:prSet/>
      <dgm:spPr/>
      <dgm:t>
        <a:bodyPr/>
        <a:lstStyle/>
        <a:p>
          <a:endParaRPr lang="en-US"/>
        </a:p>
      </dgm:t>
    </dgm:pt>
    <dgm:pt modelId="{2ADBA90B-BD2B-46AB-889C-595655955934}" type="sibTrans" cxnId="{B75259DA-1CE6-4E12-8F48-6ADA8A3DBDF9}">
      <dgm:prSet/>
      <dgm:spPr/>
      <dgm:t>
        <a:bodyPr/>
        <a:lstStyle/>
        <a:p>
          <a:endParaRPr lang="en-US"/>
        </a:p>
      </dgm:t>
    </dgm:pt>
    <dgm:pt modelId="{6292A091-0EB2-4AE0-AA4A-9DCC0E8073A2}">
      <dgm:prSet phldrT="[Text]" custT="1"/>
      <dgm:spPr/>
      <dgm:t>
        <a:bodyPr/>
        <a:lstStyle/>
        <a:p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Thẻ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BLVP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sẽ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được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cấp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cho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NĐBH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trong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vòng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14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ngày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kể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từ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ngày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NĐBH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đăng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kí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tham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gia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và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có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tên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trong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danh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sách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NĐBH</a:t>
          </a:r>
        </a:p>
      </dgm:t>
    </dgm:pt>
    <dgm:pt modelId="{37725DA3-31E1-4012-B2B1-6F6412FE2723}" type="parTrans" cxnId="{E0623B2F-E61B-4D5E-AF35-A0A87B4860B4}">
      <dgm:prSet/>
      <dgm:spPr/>
      <dgm:t>
        <a:bodyPr/>
        <a:lstStyle/>
        <a:p>
          <a:endParaRPr lang="en-US"/>
        </a:p>
      </dgm:t>
    </dgm:pt>
    <dgm:pt modelId="{955736A2-FC5A-4339-8CF4-4B28F1728DE4}" type="sibTrans" cxnId="{E0623B2F-E61B-4D5E-AF35-A0A87B4860B4}">
      <dgm:prSet/>
      <dgm:spPr/>
      <dgm:t>
        <a:bodyPr/>
        <a:lstStyle/>
        <a:p>
          <a:endParaRPr lang="en-US"/>
        </a:p>
      </dgm:t>
    </dgm:pt>
    <dgm:pt modelId="{16767D40-9AA6-410C-940E-91760C5BE221}">
      <dgm:prSet phldrT="[Text]" custT="1"/>
      <dgm:spPr/>
      <dgm:t>
        <a:bodyPr/>
        <a:lstStyle/>
        <a:p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NĐBH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có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trách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nhiệm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lưu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giữ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thẻ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BLVP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đã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được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phát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để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xuất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trình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khi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có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yêu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cầu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được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BLVP.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Nếu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không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có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thẻ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BLVP,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yêu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cầu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được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BLVP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sẽ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không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thực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hiện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được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, NĐBH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phải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tự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thanh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toán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viện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phí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và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làm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hồ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sơ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yêu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cầu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bồi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thường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sau</a:t>
          </a:r>
          <a:endParaRPr lang="en-US" sz="2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01585CA-333F-4976-AF88-E736E02F5DF1}" type="parTrans" cxnId="{4336C636-47ED-4DD3-92CE-D22A1DF9BEF6}">
      <dgm:prSet/>
      <dgm:spPr/>
      <dgm:t>
        <a:bodyPr/>
        <a:lstStyle/>
        <a:p>
          <a:endParaRPr lang="en-US"/>
        </a:p>
      </dgm:t>
    </dgm:pt>
    <dgm:pt modelId="{0A52FF43-80BE-41F0-9BF1-4F3F30ECF704}" type="sibTrans" cxnId="{4336C636-47ED-4DD3-92CE-D22A1DF9BEF6}">
      <dgm:prSet/>
      <dgm:spPr/>
      <dgm:t>
        <a:bodyPr/>
        <a:lstStyle/>
        <a:p>
          <a:endParaRPr lang="en-US"/>
        </a:p>
      </dgm:t>
    </dgm:pt>
    <dgm:pt modelId="{BEAC9A98-10CB-476A-9BE2-85836EE73C81}" type="pres">
      <dgm:prSet presAssocID="{B9160138-C66C-48D7-B833-CFBA93159B4F}" presName="Name0" presStyleCnt="0">
        <dgm:presLayoutVars>
          <dgm:chMax/>
          <dgm:chPref val="3"/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164564C2-4620-43E5-93DA-9F8C60EF2388}" type="pres">
      <dgm:prSet presAssocID="{FEEB28C7-C217-417B-8ACB-4850CBC9F1DC}" presName="composite" presStyleCnt="0"/>
      <dgm:spPr/>
    </dgm:pt>
    <dgm:pt modelId="{ECB47A9C-3133-47FE-A31B-57F93804A499}" type="pres">
      <dgm:prSet presAssocID="{FEEB28C7-C217-417B-8ACB-4850CBC9F1DC}" presName="FirstChild" presStyleLbl="revTx" presStyleIdx="0" presStyleCnt="3" custScaleY="104993" custLinFactNeighborY="-1495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82E152-AC4A-4A1C-8921-F50B557936BB}" type="pres">
      <dgm:prSet presAssocID="{FEEB28C7-C217-417B-8ACB-4850CBC9F1DC}" presName="Parent" presStyleLbl="alignNode1" presStyleIdx="0" presStyleCnt="2" custScaleY="75829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EC29176-6BDF-46D5-ADBE-CE4EE3BC8CF1}" type="pres">
      <dgm:prSet presAssocID="{FEEB28C7-C217-417B-8ACB-4850CBC9F1DC}" presName="Accent" presStyleLbl="parChTrans1D1" presStyleIdx="0" presStyleCnt="2"/>
      <dgm:spPr/>
    </dgm:pt>
    <dgm:pt modelId="{4842008E-7425-483F-B902-1B922F56A1E5}" type="pres">
      <dgm:prSet presAssocID="{7DF75689-FCCF-4C7D-8007-2B40AF67CDE2}" presName="sibTrans" presStyleCnt="0"/>
      <dgm:spPr/>
    </dgm:pt>
    <dgm:pt modelId="{B06B4F80-DF56-4EDB-A3DB-ADE1D45D7178}" type="pres">
      <dgm:prSet presAssocID="{6E048725-263A-454B-A9DE-993FD9DDA258}" presName="composite" presStyleCnt="0"/>
      <dgm:spPr/>
    </dgm:pt>
    <dgm:pt modelId="{4C6643F2-06C0-4679-B573-1CF287EDC843}" type="pres">
      <dgm:prSet presAssocID="{6E048725-263A-454B-A9DE-993FD9DDA258}" presName="FirstChild" presStyleLbl="revTx" presStyleIdx="1" presStyleCnt="3" custScaleY="8821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2690A1A-A49E-469C-8C99-4EFD7146BDE5}" type="pres">
      <dgm:prSet presAssocID="{6E048725-263A-454B-A9DE-993FD9DDA258}" presName="Parent" presStyleLbl="alignNode1" presStyleIdx="1" presStyleCnt="2" custScaleY="78805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7E5873-0587-4162-8259-E4FFFA0F040C}" type="pres">
      <dgm:prSet presAssocID="{6E048725-263A-454B-A9DE-993FD9DDA258}" presName="Accent" presStyleLbl="parChTrans1D1" presStyleIdx="1" presStyleCnt="2"/>
      <dgm:spPr/>
    </dgm:pt>
    <dgm:pt modelId="{C2755C75-A3D8-416D-83C5-AB7E95E4CA86}" type="pres">
      <dgm:prSet presAssocID="{6E048725-263A-454B-A9DE-993FD9DDA258}" presName="Child" presStyleLbl="revTx" presStyleIdx="2" presStyleCnt="3" custScaleY="4584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AA90EAE-DF65-4C10-A1B8-1D7262A56B7C}" type="presOf" srcId="{B9160138-C66C-48D7-B833-CFBA93159B4F}" destId="{BEAC9A98-10CB-476A-9BE2-85836EE73C81}" srcOrd="0" destOrd="0" presId="urn:microsoft.com/office/officeart/2011/layout/TabList"/>
    <dgm:cxn modelId="{52F64A30-49E5-4AB0-8C80-5955DE128738}" type="presOf" srcId="{FEEB28C7-C217-417B-8ACB-4850CBC9F1DC}" destId="{1682E152-AC4A-4A1C-8921-F50B557936BB}" srcOrd="0" destOrd="0" presId="urn:microsoft.com/office/officeart/2011/layout/TabList"/>
    <dgm:cxn modelId="{EE929E3D-DCFD-4809-B532-0B35DBEAEA3E}" type="presOf" srcId="{6E048725-263A-454B-A9DE-993FD9DDA258}" destId="{E2690A1A-A49E-469C-8C99-4EFD7146BDE5}" srcOrd="0" destOrd="0" presId="urn:microsoft.com/office/officeart/2011/layout/TabList"/>
    <dgm:cxn modelId="{02997B0B-156A-4C28-9217-FC4881BCD25F}" type="presOf" srcId="{31B7ADEE-F180-4E4E-B7CA-C0718807FB75}" destId="{ECB47A9C-3133-47FE-A31B-57F93804A499}" srcOrd="0" destOrd="0" presId="urn:microsoft.com/office/officeart/2011/layout/TabList"/>
    <dgm:cxn modelId="{4E0A5C0C-4DDA-43C5-8B72-8AEBE08ACF2A}" srcId="{FEEB28C7-C217-417B-8ACB-4850CBC9F1DC}" destId="{31B7ADEE-F180-4E4E-B7CA-C0718807FB75}" srcOrd="0" destOrd="0" parTransId="{1448FFB0-097D-4263-80AE-0C189EE3F078}" sibTransId="{2C469E70-E557-487C-A458-F4E8BF3A7341}"/>
    <dgm:cxn modelId="{B75259DA-1CE6-4E12-8F48-6ADA8A3DBDF9}" srcId="{B9160138-C66C-48D7-B833-CFBA93159B4F}" destId="{6E048725-263A-454B-A9DE-993FD9DDA258}" srcOrd="1" destOrd="0" parTransId="{770BA674-5638-4F57-AAB0-BF380EB57C06}" sibTransId="{2ADBA90B-BD2B-46AB-889C-595655955934}"/>
    <dgm:cxn modelId="{75F7744D-142A-40AF-809B-B5902AE873ED}" type="presOf" srcId="{16767D40-9AA6-410C-940E-91760C5BE221}" destId="{C2755C75-A3D8-416D-83C5-AB7E95E4CA86}" srcOrd="0" destOrd="0" presId="urn:microsoft.com/office/officeart/2011/layout/TabList"/>
    <dgm:cxn modelId="{4336C636-47ED-4DD3-92CE-D22A1DF9BEF6}" srcId="{6E048725-263A-454B-A9DE-993FD9DDA258}" destId="{16767D40-9AA6-410C-940E-91760C5BE221}" srcOrd="1" destOrd="0" parTransId="{001585CA-333F-4976-AF88-E736E02F5DF1}" sibTransId="{0A52FF43-80BE-41F0-9BF1-4F3F30ECF704}"/>
    <dgm:cxn modelId="{89C4F2DF-9BE3-4E79-A27D-A7C7E75D8D15}" type="presOf" srcId="{6292A091-0EB2-4AE0-AA4A-9DCC0E8073A2}" destId="{4C6643F2-06C0-4679-B573-1CF287EDC843}" srcOrd="0" destOrd="0" presId="urn:microsoft.com/office/officeart/2011/layout/TabList"/>
    <dgm:cxn modelId="{E0623B2F-E61B-4D5E-AF35-A0A87B4860B4}" srcId="{6E048725-263A-454B-A9DE-993FD9DDA258}" destId="{6292A091-0EB2-4AE0-AA4A-9DCC0E8073A2}" srcOrd="0" destOrd="0" parTransId="{37725DA3-31E1-4012-B2B1-6F6412FE2723}" sibTransId="{955736A2-FC5A-4339-8CF4-4B28F1728DE4}"/>
    <dgm:cxn modelId="{23D011FB-2EC0-45AD-8DD2-D207052C2EB0}" srcId="{B9160138-C66C-48D7-B833-CFBA93159B4F}" destId="{FEEB28C7-C217-417B-8ACB-4850CBC9F1DC}" srcOrd="0" destOrd="0" parTransId="{53D37DB3-72B6-4D66-8713-634D91A0EDA0}" sibTransId="{7DF75689-FCCF-4C7D-8007-2B40AF67CDE2}"/>
    <dgm:cxn modelId="{760D315C-8FE0-46E3-A3F9-245527DBCBDA}" type="presParOf" srcId="{BEAC9A98-10CB-476A-9BE2-85836EE73C81}" destId="{164564C2-4620-43E5-93DA-9F8C60EF2388}" srcOrd="0" destOrd="0" presId="urn:microsoft.com/office/officeart/2011/layout/TabList"/>
    <dgm:cxn modelId="{5F5A5F49-BFA1-4B61-B740-A6F7BA663FCC}" type="presParOf" srcId="{164564C2-4620-43E5-93DA-9F8C60EF2388}" destId="{ECB47A9C-3133-47FE-A31B-57F93804A499}" srcOrd="0" destOrd="0" presId="urn:microsoft.com/office/officeart/2011/layout/TabList"/>
    <dgm:cxn modelId="{F5270F95-FB80-4A92-92CA-4EFCF92FE180}" type="presParOf" srcId="{164564C2-4620-43E5-93DA-9F8C60EF2388}" destId="{1682E152-AC4A-4A1C-8921-F50B557936BB}" srcOrd="1" destOrd="0" presId="urn:microsoft.com/office/officeart/2011/layout/TabList"/>
    <dgm:cxn modelId="{59B1517F-4AA1-42AC-AE10-9C977D5443AE}" type="presParOf" srcId="{164564C2-4620-43E5-93DA-9F8C60EF2388}" destId="{DEC29176-6BDF-46D5-ADBE-CE4EE3BC8CF1}" srcOrd="2" destOrd="0" presId="urn:microsoft.com/office/officeart/2011/layout/TabList"/>
    <dgm:cxn modelId="{8AE4FF63-6B76-4251-B333-82C4E81CFAA0}" type="presParOf" srcId="{BEAC9A98-10CB-476A-9BE2-85836EE73C81}" destId="{4842008E-7425-483F-B902-1B922F56A1E5}" srcOrd="1" destOrd="0" presId="urn:microsoft.com/office/officeart/2011/layout/TabList"/>
    <dgm:cxn modelId="{30140843-4FF8-4DCC-953F-558C1307FBE0}" type="presParOf" srcId="{BEAC9A98-10CB-476A-9BE2-85836EE73C81}" destId="{B06B4F80-DF56-4EDB-A3DB-ADE1D45D7178}" srcOrd="2" destOrd="0" presId="urn:microsoft.com/office/officeart/2011/layout/TabList"/>
    <dgm:cxn modelId="{F79A41F3-1901-471A-BA49-A22DF3067648}" type="presParOf" srcId="{B06B4F80-DF56-4EDB-A3DB-ADE1D45D7178}" destId="{4C6643F2-06C0-4679-B573-1CF287EDC843}" srcOrd="0" destOrd="0" presId="urn:microsoft.com/office/officeart/2011/layout/TabList"/>
    <dgm:cxn modelId="{9534AD5F-5B51-4E5E-82DB-E3B878704640}" type="presParOf" srcId="{B06B4F80-DF56-4EDB-A3DB-ADE1D45D7178}" destId="{E2690A1A-A49E-469C-8C99-4EFD7146BDE5}" srcOrd="1" destOrd="0" presId="urn:microsoft.com/office/officeart/2011/layout/TabList"/>
    <dgm:cxn modelId="{BF3691FD-8102-491E-BF4E-0C8561733CF3}" type="presParOf" srcId="{B06B4F80-DF56-4EDB-A3DB-ADE1D45D7178}" destId="{DF7E5873-0587-4162-8259-E4FFFA0F040C}" srcOrd="2" destOrd="0" presId="urn:microsoft.com/office/officeart/2011/layout/TabList"/>
    <dgm:cxn modelId="{F9A1E885-34C3-44EF-BFD5-5D46225E8A0C}" type="presParOf" srcId="{BEAC9A98-10CB-476A-9BE2-85836EE73C81}" destId="{C2755C75-A3D8-416D-83C5-AB7E95E4CA86}" srcOrd="3" destOrd="0" presId="urn:microsoft.com/office/officeart/2011/layout/Tab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1A66772-F185-4D58-B8BB-E9370D7A7A2B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40FC4FFE-8987-4A26-B7F4-8A516F18ADAE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TiếP</a:t>
          </a: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nhận</a:t>
          </a: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hố</a:t>
          </a: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sơ</a:t>
          </a: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yêu</a:t>
          </a: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cầu</a:t>
          </a: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bồi</a:t>
          </a: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thường</a:t>
          </a:r>
          <a:endParaRPr 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AD7EF86-FB23-41F6-BF42-040B36DEFDB1}" type="parTrans" cxnId="{C7AD8469-3C68-4AF9-AB82-79B0043AA120}">
      <dgm:prSet/>
      <dgm:spPr/>
      <dgm:t>
        <a:bodyPr/>
        <a:lstStyle/>
        <a:p>
          <a:endParaRPr lang="en-US"/>
        </a:p>
      </dgm:t>
    </dgm:pt>
    <dgm:pt modelId="{5B62599A-5C9B-48E7-896E-EA782AC60C8B}" type="sibTrans" cxnId="{C7AD8469-3C68-4AF9-AB82-79B0043AA120}">
      <dgm:prSet/>
      <dgm:spPr/>
      <dgm:t>
        <a:bodyPr/>
        <a:lstStyle/>
        <a:p>
          <a:endParaRPr lang="en-US"/>
        </a:p>
      </dgm:t>
    </dgm:pt>
    <dgm:pt modelId="{49225C73-1633-42F1-AB3B-7CB183E5F8B8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Thông</a:t>
          </a: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báo</a:t>
          </a: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bổ</a:t>
          </a: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 sung </a:t>
          </a: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chứng</a:t>
          </a: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từ</a:t>
          </a: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 (</a:t>
          </a: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nếu</a:t>
          </a: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có</a:t>
          </a: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)</a:t>
          </a:r>
        </a:p>
      </dgm:t>
    </dgm:pt>
    <dgm:pt modelId="{1A0E2090-1D4F-438A-8766-B6030CE01ADD}" type="parTrans" cxnId="{A9154303-8225-4248-91DC-1B0156A35F07}">
      <dgm:prSet/>
      <dgm:spPr/>
      <dgm:t>
        <a:bodyPr/>
        <a:lstStyle/>
        <a:p>
          <a:endParaRPr lang="en-US"/>
        </a:p>
      </dgm:t>
    </dgm:pt>
    <dgm:pt modelId="{9646853A-8964-4519-A5B1-0B7D18B2983D}" type="sibTrans" cxnId="{A9154303-8225-4248-91DC-1B0156A35F07}">
      <dgm:prSet/>
      <dgm:spPr/>
      <dgm:t>
        <a:bodyPr/>
        <a:lstStyle/>
        <a:p>
          <a:endParaRPr lang="en-US"/>
        </a:p>
      </dgm:t>
    </dgm:pt>
    <dgm:pt modelId="{1C383F32-22E8-4F62-A3E0-BDC3D5F48992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GIẢI QUYẾT </a:t>
          </a:r>
        </a:p>
        <a:p>
          <a:pPr>
            <a:lnSpc>
              <a:spcPct val="100000"/>
            </a:lnSpc>
            <a:defRPr cap="all"/>
          </a:pP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HỒ SƠ YÊU CẦU </a:t>
          </a:r>
        </a:p>
        <a:p>
          <a:pPr>
            <a:lnSpc>
              <a:spcPct val="100000"/>
            </a:lnSpc>
            <a:defRPr cap="all"/>
          </a:pP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BỒI THƯỜNG</a:t>
          </a:r>
        </a:p>
      </dgm:t>
    </dgm:pt>
    <dgm:pt modelId="{A7920A2F-3244-4159-AF04-6A1D38B7B317}" type="parTrans" cxnId="{C4CCE57E-E871-46D6-BAD5-880252C95D22}">
      <dgm:prSet/>
      <dgm:spPr/>
      <dgm:t>
        <a:bodyPr/>
        <a:lstStyle/>
        <a:p>
          <a:endParaRPr lang="en-US"/>
        </a:p>
      </dgm:t>
    </dgm:pt>
    <dgm:pt modelId="{8500F72A-2C6D-4FDF-9C1D-CA691380EB0B}" type="sibTrans" cxnId="{C4CCE57E-E871-46D6-BAD5-880252C95D22}">
      <dgm:prSet/>
      <dgm:spPr/>
      <dgm:t>
        <a:bodyPr/>
        <a:lstStyle/>
        <a:p>
          <a:endParaRPr lang="en-US"/>
        </a:p>
      </dgm:t>
    </dgm:pt>
    <dgm:pt modelId="{314A84CA-840C-44DD-8B97-8CCC75875690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THANH TOÁN </a:t>
          </a:r>
        </a:p>
        <a:p>
          <a:pPr>
            <a:lnSpc>
              <a:spcPct val="100000"/>
            </a:lnSpc>
            <a:defRPr cap="all"/>
          </a:pP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TIỀN BỒI THƯỜNG</a:t>
          </a:r>
        </a:p>
      </dgm:t>
    </dgm:pt>
    <dgm:pt modelId="{F6EE918A-B447-4DDC-B54C-AA97DAF64358}" type="parTrans" cxnId="{AF17AB4F-B57C-405B-984B-4014C6988356}">
      <dgm:prSet/>
      <dgm:spPr/>
      <dgm:t>
        <a:bodyPr/>
        <a:lstStyle/>
        <a:p>
          <a:endParaRPr lang="en-US"/>
        </a:p>
      </dgm:t>
    </dgm:pt>
    <dgm:pt modelId="{A4DF9994-67DC-4C5C-A1CC-370413B13EFF}" type="sibTrans" cxnId="{AF17AB4F-B57C-405B-984B-4014C6988356}">
      <dgm:prSet/>
      <dgm:spPr/>
      <dgm:t>
        <a:bodyPr/>
        <a:lstStyle/>
        <a:p>
          <a:endParaRPr lang="en-US"/>
        </a:p>
      </dgm:t>
    </dgm:pt>
    <dgm:pt modelId="{50B3CE7C-E10B-4E23-BD93-03664997C932}" type="pres">
      <dgm:prSet presAssocID="{01A66772-F185-4D58-B8BB-E9370D7A7A2B}" presName="root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E9CE479-E4AE-4283-AEF1-10C1535B4324}" type="pres">
      <dgm:prSet presAssocID="{40FC4FFE-8987-4A26-B7F4-8A516F18ADAE}" presName="compNode" presStyleCnt="0"/>
      <dgm:spPr/>
    </dgm:pt>
    <dgm:pt modelId="{B59FCF02-CAD2-4D6F-9542-AD86711168CA}" type="pres">
      <dgm:prSet presAssocID="{40FC4FFE-8987-4A26-B7F4-8A516F18ADAE}" presName="iconBgRect" presStyleLbl="bgShp" presStyleIdx="0" presStyleCnt="4"/>
      <dgm:spPr/>
    </dgm:pt>
    <dgm:pt modelId="{7C175B98-93F4-4D7C-BB95-1514AB879CD5}" type="pres">
      <dgm:prSet presAssocID="{40FC4FFE-8987-4A26-B7F4-8A516F18ADAE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list">
            <a:hlinkClick xmlns:r="http://schemas.openxmlformats.org/officeDocument/2006/relationships" r:id="" action="ppaction://hlinkshowjump?jump=nextslide"/>
          </dgm14:cNvPr>
        </a:ext>
      </dgm:extLst>
    </dgm:pt>
    <dgm:pt modelId="{677A3090-5F01-43FD-9FA6-C0420AD80FD6}" type="pres">
      <dgm:prSet presAssocID="{40FC4FFE-8987-4A26-B7F4-8A516F18ADAE}" presName="spaceRect" presStyleCnt="0"/>
      <dgm:spPr/>
    </dgm:pt>
    <dgm:pt modelId="{127117FB-F8A7-4A20-A8A7-EC686DDC76D0}" type="pres">
      <dgm:prSet presAssocID="{40FC4FFE-8987-4A26-B7F4-8A516F18ADAE}" presName="textRect" presStyleLbl="revTx" presStyleIdx="0" presStyleCnt="4">
        <dgm:presLayoutVars>
          <dgm:chMax val="1"/>
          <dgm:chPref val="1"/>
        </dgm:presLayoutVars>
      </dgm:prSet>
      <dgm:spPr/>
      <dgm:t>
        <a:bodyPr/>
        <a:lstStyle/>
        <a:p>
          <a:endParaRPr lang="en-US"/>
        </a:p>
      </dgm:t>
    </dgm:pt>
    <dgm:pt modelId="{FD1EED9C-83D3-41AD-A09B-D3B36354168F}" type="pres">
      <dgm:prSet presAssocID="{5B62599A-5C9B-48E7-896E-EA782AC60C8B}" presName="sibTrans" presStyleCnt="0"/>
      <dgm:spPr/>
    </dgm:pt>
    <dgm:pt modelId="{C998AB0A-577D-44AA-A068-F634DDE7BD47}" type="pres">
      <dgm:prSet presAssocID="{49225C73-1633-42F1-AB3B-7CB183E5F8B8}" presName="compNode" presStyleCnt="0"/>
      <dgm:spPr/>
    </dgm:pt>
    <dgm:pt modelId="{BCD8CDD9-0C56-4401-ADB1-8B48DAB2C96F}" type="pres">
      <dgm:prSet presAssocID="{49225C73-1633-42F1-AB3B-7CB183E5F8B8}" presName="iconBgRect" presStyleLbl="bgShp" presStyleIdx="1" presStyleCnt="4"/>
      <dgm:spPr>
        <a:solidFill>
          <a:schemeClr val="accent1">
            <a:lumMod val="60000"/>
            <a:lumOff val="40000"/>
          </a:schemeClr>
        </a:solidFill>
      </dgm:spPr>
    </dgm:pt>
    <dgm:pt modelId="{DB4CA7C4-FCA1-4127-B20A-2A5C031A3CF4}" type="pres">
      <dgm:prSet presAssocID="{49225C73-1633-42F1-AB3B-7CB183E5F8B8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ears">
            <a:hlinkClick xmlns:r="http://schemas.openxmlformats.org/officeDocument/2006/relationships" r:id="rId5" action="ppaction://hlinksldjump"/>
          </dgm14:cNvPr>
        </a:ext>
      </dgm:extLst>
    </dgm:pt>
    <dgm:pt modelId="{9B0C8FBF-0BDD-48A5-967E-F3FE71659F6A}" type="pres">
      <dgm:prSet presAssocID="{49225C73-1633-42F1-AB3B-7CB183E5F8B8}" presName="spaceRect" presStyleCnt="0"/>
      <dgm:spPr/>
    </dgm:pt>
    <dgm:pt modelId="{7E6FE37A-5DB0-4899-9FCB-0CE39BC185F8}" type="pres">
      <dgm:prSet presAssocID="{49225C73-1633-42F1-AB3B-7CB183E5F8B8}" presName="textRect" presStyleLbl="revTx" presStyleIdx="1" presStyleCnt="4">
        <dgm:presLayoutVars>
          <dgm:chMax val="1"/>
          <dgm:chPref val="1"/>
        </dgm:presLayoutVars>
      </dgm:prSet>
      <dgm:spPr/>
      <dgm:t>
        <a:bodyPr/>
        <a:lstStyle/>
        <a:p>
          <a:endParaRPr lang="en-US"/>
        </a:p>
      </dgm:t>
    </dgm:pt>
    <dgm:pt modelId="{5A266296-0042-402F-92EF-D59AB148E92E}" type="pres">
      <dgm:prSet presAssocID="{9646853A-8964-4519-A5B1-0B7D18B2983D}" presName="sibTrans" presStyleCnt="0"/>
      <dgm:spPr/>
    </dgm:pt>
    <dgm:pt modelId="{ECFA770B-DE2C-4683-A038-58D0FE44BC27}" type="pres">
      <dgm:prSet presAssocID="{1C383F32-22E8-4F62-A3E0-BDC3D5F48992}" presName="compNode" presStyleCnt="0"/>
      <dgm:spPr/>
    </dgm:pt>
    <dgm:pt modelId="{FF93E135-77D6-48A0-8871-9BC93D705D06}" type="pres">
      <dgm:prSet presAssocID="{1C383F32-22E8-4F62-A3E0-BDC3D5F48992}" presName="iconBgRect" presStyleLbl="bgShp" presStyleIdx="2" presStyleCnt="4"/>
      <dgm:spPr/>
    </dgm:pt>
    <dgm:pt modelId="{39509775-983E-4110-B989-EE2CD6514BE0}" type="pres">
      <dgm:prSet presAssocID="{1C383F32-22E8-4F62-A3E0-BDC3D5F48992}" presName="iconRect" presStyleLbl="node1" presStyleIdx="2" presStyleCnt="4"/>
      <dgm:spPr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topwatch"/>
        </a:ext>
      </dgm:extLst>
    </dgm:pt>
    <dgm:pt modelId="{493B43B2-705C-4AE5-8A77-D8DEEDA1B5CF}" type="pres">
      <dgm:prSet presAssocID="{1C383F32-22E8-4F62-A3E0-BDC3D5F48992}" presName="spaceRect" presStyleCnt="0"/>
      <dgm:spPr/>
    </dgm:pt>
    <dgm:pt modelId="{1AEDC777-00B3-41D7-9AE1-23D741E941C3}" type="pres">
      <dgm:prSet presAssocID="{1C383F32-22E8-4F62-A3E0-BDC3D5F48992}" presName="textRect" presStyleLbl="revTx" presStyleIdx="2" presStyleCnt="4">
        <dgm:presLayoutVars>
          <dgm:chMax val="1"/>
          <dgm:chPref val="1"/>
        </dgm:presLayoutVars>
      </dgm:prSet>
      <dgm:spPr/>
      <dgm:t>
        <a:bodyPr/>
        <a:lstStyle/>
        <a:p>
          <a:endParaRPr lang="en-US"/>
        </a:p>
      </dgm:t>
    </dgm:pt>
    <dgm:pt modelId="{A9563EDD-050E-485D-A393-18663F3FAA08}" type="pres">
      <dgm:prSet presAssocID="{8500F72A-2C6D-4FDF-9C1D-CA691380EB0B}" presName="sibTrans" presStyleCnt="0"/>
      <dgm:spPr/>
    </dgm:pt>
    <dgm:pt modelId="{B280E468-20E2-4093-AD42-BBA572DB22E7}" type="pres">
      <dgm:prSet presAssocID="{314A84CA-840C-44DD-8B97-8CCC75875690}" presName="compNode" presStyleCnt="0"/>
      <dgm:spPr/>
    </dgm:pt>
    <dgm:pt modelId="{18F7CB59-1A04-4120-ABBF-B19EFDD2861B}" type="pres">
      <dgm:prSet presAssocID="{314A84CA-840C-44DD-8B97-8CCC75875690}" presName="iconBgRect" presStyleLbl="bgShp" presStyleIdx="3" presStyleCnt="4"/>
      <dgm:spPr/>
    </dgm:pt>
    <dgm:pt modelId="{5F3E9A2E-3FE5-4623-BF95-BD6E9B5A9866}" type="pres">
      <dgm:prSet presAssocID="{314A84CA-840C-44DD-8B97-8CCC75875690}" presName="iconRect" presStyleLbl="node1" presStyleIdx="3" presStyleCnt="4"/>
      <dgm:spPr>
        <a:blipFill>
          <a:blip xmlns:r="http://schemas.openxmlformats.org/officeDocument/2006/relationships"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ullseye">
            <a:hlinkClick xmlns:r="http://schemas.openxmlformats.org/officeDocument/2006/relationships" r:id="rId10" action="ppaction://hlinksldjump"/>
          </dgm14:cNvPr>
        </a:ext>
      </dgm:extLst>
    </dgm:pt>
    <dgm:pt modelId="{5E1349B4-4C48-4BA5-832E-93C1AABD3C0B}" type="pres">
      <dgm:prSet presAssocID="{314A84CA-840C-44DD-8B97-8CCC75875690}" presName="spaceRect" presStyleCnt="0"/>
      <dgm:spPr/>
    </dgm:pt>
    <dgm:pt modelId="{3E9DFE4F-2655-4E97-8CB7-746EE170FFA7}" type="pres">
      <dgm:prSet presAssocID="{314A84CA-840C-44DD-8B97-8CCC75875690}" presName="textRect" presStyleLbl="revTx" presStyleIdx="3" presStyleCnt="4">
        <dgm:presLayoutVars>
          <dgm:chMax val="1"/>
          <dgm:chPref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496FC70-DB8B-48D4-98DE-DD2856E389EE}" type="presOf" srcId="{1C383F32-22E8-4F62-A3E0-BDC3D5F48992}" destId="{1AEDC777-00B3-41D7-9AE1-23D741E941C3}" srcOrd="0" destOrd="0" presId="urn:microsoft.com/office/officeart/2018/5/layout/IconCircleLabelList"/>
    <dgm:cxn modelId="{355227E3-55E0-4343-BC8D-FC0EB1694F48}" type="presOf" srcId="{40FC4FFE-8987-4A26-B7F4-8A516F18ADAE}" destId="{127117FB-F8A7-4A20-A8A7-EC686DDC76D0}" srcOrd="0" destOrd="0" presId="urn:microsoft.com/office/officeart/2018/5/layout/IconCircleLabelList"/>
    <dgm:cxn modelId="{DB9A70D4-ED06-4BB5-866F-7EC8ABB892B4}" type="presOf" srcId="{314A84CA-840C-44DD-8B97-8CCC75875690}" destId="{3E9DFE4F-2655-4E97-8CB7-746EE170FFA7}" srcOrd="0" destOrd="0" presId="urn:microsoft.com/office/officeart/2018/5/layout/IconCircleLabelList"/>
    <dgm:cxn modelId="{C7AD8469-3C68-4AF9-AB82-79B0043AA120}" srcId="{01A66772-F185-4D58-B8BB-E9370D7A7A2B}" destId="{40FC4FFE-8987-4A26-B7F4-8A516F18ADAE}" srcOrd="0" destOrd="0" parTransId="{CAD7EF86-FB23-41F6-BF42-040B36DEFDB1}" sibTransId="{5B62599A-5C9B-48E7-896E-EA782AC60C8B}"/>
    <dgm:cxn modelId="{A9154303-8225-4248-91DC-1B0156A35F07}" srcId="{01A66772-F185-4D58-B8BB-E9370D7A7A2B}" destId="{49225C73-1633-42F1-AB3B-7CB183E5F8B8}" srcOrd="1" destOrd="0" parTransId="{1A0E2090-1D4F-438A-8766-B6030CE01ADD}" sibTransId="{9646853A-8964-4519-A5B1-0B7D18B2983D}"/>
    <dgm:cxn modelId="{AF17AB4F-B57C-405B-984B-4014C6988356}" srcId="{01A66772-F185-4D58-B8BB-E9370D7A7A2B}" destId="{314A84CA-840C-44DD-8B97-8CCC75875690}" srcOrd="3" destOrd="0" parTransId="{F6EE918A-B447-4DDC-B54C-AA97DAF64358}" sibTransId="{A4DF9994-67DC-4C5C-A1CC-370413B13EFF}"/>
    <dgm:cxn modelId="{7A710F69-5154-4855-ACF5-BC7C1BF85A80}" type="presOf" srcId="{49225C73-1633-42F1-AB3B-7CB183E5F8B8}" destId="{7E6FE37A-5DB0-4899-9FCB-0CE39BC185F8}" srcOrd="0" destOrd="0" presId="urn:microsoft.com/office/officeart/2018/5/layout/IconCircleLabelList"/>
    <dgm:cxn modelId="{676D3A6A-6EA7-4483-BB12-0BD4A7D7AF9D}" type="presOf" srcId="{01A66772-F185-4D58-B8BB-E9370D7A7A2B}" destId="{50B3CE7C-E10B-4E23-BD93-03664997C932}" srcOrd="0" destOrd="0" presId="urn:microsoft.com/office/officeart/2018/5/layout/IconCircleLabelList"/>
    <dgm:cxn modelId="{C4CCE57E-E871-46D6-BAD5-880252C95D22}" srcId="{01A66772-F185-4D58-B8BB-E9370D7A7A2B}" destId="{1C383F32-22E8-4F62-A3E0-BDC3D5F48992}" srcOrd="2" destOrd="0" parTransId="{A7920A2F-3244-4159-AF04-6A1D38B7B317}" sibTransId="{8500F72A-2C6D-4FDF-9C1D-CA691380EB0B}"/>
    <dgm:cxn modelId="{555498CB-3ED1-404E-A25F-EB243EFC5FB1}" type="presParOf" srcId="{50B3CE7C-E10B-4E23-BD93-03664997C932}" destId="{DE9CE479-E4AE-4283-AEF1-10C1535B4324}" srcOrd="0" destOrd="0" presId="urn:microsoft.com/office/officeart/2018/5/layout/IconCircleLabelList"/>
    <dgm:cxn modelId="{11F12D49-CD08-4D50-BD13-3ECBC3A476A4}" type="presParOf" srcId="{DE9CE479-E4AE-4283-AEF1-10C1535B4324}" destId="{B59FCF02-CAD2-4D6F-9542-AD86711168CA}" srcOrd="0" destOrd="0" presId="urn:microsoft.com/office/officeart/2018/5/layout/IconCircleLabelList"/>
    <dgm:cxn modelId="{F443A659-540B-487B-97F9-49219CF60D6B}" type="presParOf" srcId="{DE9CE479-E4AE-4283-AEF1-10C1535B4324}" destId="{7C175B98-93F4-4D7C-BB95-1514AB879CD5}" srcOrd="1" destOrd="0" presId="urn:microsoft.com/office/officeart/2018/5/layout/IconCircleLabelList"/>
    <dgm:cxn modelId="{A503D7AB-7D64-4163-93B5-1CEEDAE81823}" type="presParOf" srcId="{DE9CE479-E4AE-4283-AEF1-10C1535B4324}" destId="{677A3090-5F01-43FD-9FA6-C0420AD80FD6}" srcOrd="2" destOrd="0" presId="urn:microsoft.com/office/officeart/2018/5/layout/IconCircleLabelList"/>
    <dgm:cxn modelId="{780188ED-7DCE-45BB-B6AF-91BE48969612}" type="presParOf" srcId="{DE9CE479-E4AE-4283-AEF1-10C1535B4324}" destId="{127117FB-F8A7-4A20-A8A7-EC686DDC76D0}" srcOrd="3" destOrd="0" presId="urn:microsoft.com/office/officeart/2018/5/layout/IconCircleLabelList"/>
    <dgm:cxn modelId="{155719F8-A89B-4E96-BC49-C48BC717F480}" type="presParOf" srcId="{50B3CE7C-E10B-4E23-BD93-03664997C932}" destId="{FD1EED9C-83D3-41AD-A09B-D3B36354168F}" srcOrd="1" destOrd="0" presId="urn:microsoft.com/office/officeart/2018/5/layout/IconCircleLabelList"/>
    <dgm:cxn modelId="{2772E199-56B0-4310-A55E-67D00CA3E59E}" type="presParOf" srcId="{50B3CE7C-E10B-4E23-BD93-03664997C932}" destId="{C998AB0A-577D-44AA-A068-F634DDE7BD47}" srcOrd="2" destOrd="0" presId="urn:microsoft.com/office/officeart/2018/5/layout/IconCircleLabelList"/>
    <dgm:cxn modelId="{4E351D18-D97F-4B92-A608-2E9600B91C28}" type="presParOf" srcId="{C998AB0A-577D-44AA-A068-F634DDE7BD47}" destId="{BCD8CDD9-0C56-4401-ADB1-8B48DAB2C96F}" srcOrd="0" destOrd="0" presId="urn:microsoft.com/office/officeart/2018/5/layout/IconCircleLabelList"/>
    <dgm:cxn modelId="{B3DC724C-4569-4E9D-BD5A-49E4CD991FD0}" type="presParOf" srcId="{C998AB0A-577D-44AA-A068-F634DDE7BD47}" destId="{DB4CA7C4-FCA1-4127-B20A-2A5C031A3CF4}" srcOrd="1" destOrd="0" presId="urn:microsoft.com/office/officeart/2018/5/layout/IconCircleLabelList"/>
    <dgm:cxn modelId="{AD1AB552-CCE0-4911-BB9E-5D4A60B21F4F}" type="presParOf" srcId="{C998AB0A-577D-44AA-A068-F634DDE7BD47}" destId="{9B0C8FBF-0BDD-48A5-967E-F3FE71659F6A}" srcOrd="2" destOrd="0" presId="urn:microsoft.com/office/officeart/2018/5/layout/IconCircleLabelList"/>
    <dgm:cxn modelId="{8558F796-2D01-40FE-A21A-7530EEBC3BC3}" type="presParOf" srcId="{C998AB0A-577D-44AA-A068-F634DDE7BD47}" destId="{7E6FE37A-5DB0-4899-9FCB-0CE39BC185F8}" srcOrd="3" destOrd="0" presId="urn:microsoft.com/office/officeart/2018/5/layout/IconCircleLabelList"/>
    <dgm:cxn modelId="{1532E2BE-82E9-40A4-A6F7-40B60FC879AE}" type="presParOf" srcId="{50B3CE7C-E10B-4E23-BD93-03664997C932}" destId="{5A266296-0042-402F-92EF-D59AB148E92E}" srcOrd="3" destOrd="0" presId="urn:microsoft.com/office/officeart/2018/5/layout/IconCircleLabelList"/>
    <dgm:cxn modelId="{3A7F4DB9-1469-4F58-B633-24B7EEE084D1}" type="presParOf" srcId="{50B3CE7C-E10B-4E23-BD93-03664997C932}" destId="{ECFA770B-DE2C-4683-A038-58D0FE44BC27}" srcOrd="4" destOrd="0" presId="urn:microsoft.com/office/officeart/2018/5/layout/IconCircleLabelList"/>
    <dgm:cxn modelId="{91311827-CDAC-4BA8-B4A3-117AFD1CEE2D}" type="presParOf" srcId="{ECFA770B-DE2C-4683-A038-58D0FE44BC27}" destId="{FF93E135-77D6-48A0-8871-9BC93D705D06}" srcOrd="0" destOrd="0" presId="urn:microsoft.com/office/officeart/2018/5/layout/IconCircleLabelList"/>
    <dgm:cxn modelId="{83B7CA40-11B7-4507-8422-A40F02D469B2}" type="presParOf" srcId="{ECFA770B-DE2C-4683-A038-58D0FE44BC27}" destId="{39509775-983E-4110-B989-EE2CD6514BE0}" srcOrd="1" destOrd="0" presId="urn:microsoft.com/office/officeart/2018/5/layout/IconCircleLabelList"/>
    <dgm:cxn modelId="{A44BB251-01EB-4DEF-A28C-6D495183E4DC}" type="presParOf" srcId="{ECFA770B-DE2C-4683-A038-58D0FE44BC27}" destId="{493B43B2-705C-4AE5-8A77-D8DEEDA1B5CF}" srcOrd="2" destOrd="0" presId="urn:microsoft.com/office/officeart/2018/5/layout/IconCircleLabelList"/>
    <dgm:cxn modelId="{1EFA52DF-3C80-4DAA-BED6-AFE2F81796B2}" type="presParOf" srcId="{ECFA770B-DE2C-4683-A038-58D0FE44BC27}" destId="{1AEDC777-00B3-41D7-9AE1-23D741E941C3}" srcOrd="3" destOrd="0" presId="urn:microsoft.com/office/officeart/2018/5/layout/IconCircleLabelList"/>
    <dgm:cxn modelId="{41D40932-108F-43B8-8293-9B27E058E702}" type="presParOf" srcId="{50B3CE7C-E10B-4E23-BD93-03664997C932}" destId="{A9563EDD-050E-485D-A393-18663F3FAA08}" srcOrd="5" destOrd="0" presId="urn:microsoft.com/office/officeart/2018/5/layout/IconCircleLabelList"/>
    <dgm:cxn modelId="{BBAED6FD-BC35-49D9-A5FC-743D66BFA457}" type="presParOf" srcId="{50B3CE7C-E10B-4E23-BD93-03664997C932}" destId="{B280E468-20E2-4093-AD42-BBA572DB22E7}" srcOrd="6" destOrd="0" presId="urn:microsoft.com/office/officeart/2018/5/layout/IconCircleLabelList"/>
    <dgm:cxn modelId="{DB7B1C68-D928-4E48-BF1A-C26DB9E818DA}" type="presParOf" srcId="{B280E468-20E2-4093-AD42-BBA572DB22E7}" destId="{18F7CB59-1A04-4120-ABBF-B19EFDD2861B}" srcOrd="0" destOrd="0" presId="urn:microsoft.com/office/officeart/2018/5/layout/IconCircleLabelList"/>
    <dgm:cxn modelId="{1821DF65-AAC4-40E9-8439-99EC2BCB6BD0}" type="presParOf" srcId="{B280E468-20E2-4093-AD42-BBA572DB22E7}" destId="{5F3E9A2E-3FE5-4623-BF95-BD6E9B5A9866}" srcOrd="1" destOrd="0" presId="urn:microsoft.com/office/officeart/2018/5/layout/IconCircleLabelList"/>
    <dgm:cxn modelId="{525442F6-0D7A-4EFE-88B8-E63321C603C6}" type="presParOf" srcId="{B280E468-20E2-4093-AD42-BBA572DB22E7}" destId="{5E1349B4-4C48-4BA5-832E-93C1AABD3C0B}" srcOrd="2" destOrd="0" presId="urn:microsoft.com/office/officeart/2018/5/layout/IconCircleLabelList"/>
    <dgm:cxn modelId="{85A2906F-D91B-4D51-BB79-2A73BAC74693}" type="presParOf" srcId="{B280E468-20E2-4093-AD42-BBA572DB22E7}" destId="{3E9DFE4F-2655-4E97-8CB7-746EE170FFA7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9A1CAA7-120C-47B8-B593-DCF69585BF5E}" type="doc">
      <dgm:prSet loTypeId="urn:microsoft.com/office/officeart/2005/8/layout/vList2" loCatId="list" qsTypeId="urn:microsoft.com/office/officeart/2005/8/quickstyle/simple1" qsCatId="simple" csTypeId="urn:microsoft.com/office/officeart/2005/8/colors/accent1_5" csCatId="accent1" phldr="1"/>
      <dgm:spPr/>
      <dgm:t>
        <a:bodyPr/>
        <a:lstStyle/>
        <a:p>
          <a:endParaRPr lang="en-US"/>
        </a:p>
      </dgm:t>
    </dgm:pt>
    <dgm:pt modelId="{D52968CB-93F0-492E-B9C9-12BB809E875E}">
      <dgm:prSet phldrT="[Text]" custT="1"/>
      <dgm:spPr/>
      <dgm:t>
        <a:bodyPr/>
        <a:lstStyle/>
        <a:p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Thời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gian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thông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báo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bổ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sung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chứng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từ</a:t>
          </a:r>
          <a:endParaRPr lang="en-US" sz="2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01C1343-0162-4156-A31F-2DAA0D2B721A}" type="parTrans" cxnId="{9D07C12A-2B50-403E-95A2-A22E9D634526}">
      <dgm:prSet/>
      <dgm:spPr/>
      <dgm:t>
        <a:bodyPr/>
        <a:lstStyle/>
        <a:p>
          <a:endParaRPr lang="en-US"/>
        </a:p>
      </dgm:t>
    </dgm:pt>
    <dgm:pt modelId="{95A71685-C3A8-47B5-9482-DDFB529949D6}" type="sibTrans" cxnId="{9D07C12A-2B50-403E-95A2-A22E9D634526}">
      <dgm:prSet/>
      <dgm:spPr/>
      <dgm:t>
        <a:bodyPr/>
        <a:lstStyle/>
        <a:p>
          <a:endParaRPr lang="en-US"/>
        </a:p>
      </dgm:t>
    </dgm:pt>
    <dgm:pt modelId="{2D1E091F-F8FD-40A1-ADEE-344B91AFF8D2}">
      <dgm:prSet phldrT="[Text]" custT="1"/>
      <dgm:spPr/>
      <dgm:t>
        <a:bodyPr anchor="ctr"/>
        <a:lstStyle/>
        <a:p>
          <a:pPr indent="-457200">
            <a:lnSpc>
              <a:spcPts val="3000"/>
            </a:lnSpc>
            <a:spcBef>
              <a:spcPts val="1200"/>
            </a:spcBef>
            <a:spcAft>
              <a:spcPts val="1200"/>
            </a:spcAft>
          </a:pP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Các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cán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bộ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bồi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thường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của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Bảo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Minh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sẽ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kiểm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tra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hồ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sơ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yêu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cầu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bồi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thường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nhận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được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nếu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thiếu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bất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cứ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thông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tin hay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tài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liệu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nào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dẫn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đến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việc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không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hay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chưa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thể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thanh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toán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Bảo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Minh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sẽ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thông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báo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cho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NĐBH qua </a:t>
          </a:r>
          <a:r>
            <a:rPr lang="en-US" sz="2000" b="1" i="1" dirty="0">
              <a:latin typeface="Arial" panose="020B0604020202020204" pitchFamily="34" charset="0"/>
              <a:cs typeface="Arial" panose="020B0604020202020204" pitchFamily="34" charset="0"/>
            </a:rPr>
            <a:t>email/</a:t>
          </a:r>
          <a:r>
            <a:rPr lang="en-US" sz="2000" b="1" i="1" dirty="0" err="1">
              <a:latin typeface="Arial" panose="020B0604020202020204" pitchFamily="34" charset="0"/>
              <a:cs typeface="Arial" panose="020B0604020202020204" pitchFamily="34" charset="0"/>
            </a:rPr>
            <a:t>điện</a:t>
          </a:r>
          <a:r>
            <a:rPr lang="en-US" sz="2000" b="1" i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1" i="1" dirty="0" err="1">
              <a:latin typeface="Arial" panose="020B0604020202020204" pitchFamily="34" charset="0"/>
              <a:cs typeface="Arial" panose="020B0604020202020204" pitchFamily="34" charset="0"/>
            </a:rPr>
            <a:t>thoại</a:t>
          </a:r>
          <a:r>
            <a:rPr lang="en-US" sz="2000" b="1" i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1" i="1" dirty="0" err="1">
              <a:latin typeface="Arial" panose="020B0604020202020204" pitchFamily="34" charset="0"/>
              <a:cs typeface="Arial" panose="020B0604020202020204" pitchFamily="34" charset="0"/>
            </a:rPr>
            <a:t>trong</a:t>
          </a:r>
          <a:r>
            <a:rPr lang="en-US" sz="2000" b="1" i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1" i="1" dirty="0" err="1">
              <a:latin typeface="Arial" panose="020B0604020202020204" pitchFamily="34" charset="0"/>
              <a:cs typeface="Arial" panose="020B0604020202020204" pitchFamily="34" charset="0"/>
            </a:rPr>
            <a:t>vòng</a:t>
          </a:r>
          <a:r>
            <a:rPr lang="en-US" sz="2000" b="1" i="1" dirty="0">
              <a:latin typeface="Arial" panose="020B0604020202020204" pitchFamily="34" charset="0"/>
              <a:cs typeface="Arial" panose="020B0604020202020204" pitchFamily="34" charset="0"/>
            </a:rPr>
            <a:t> 03 </a:t>
          </a:r>
          <a:r>
            <a:rPr lang="en-US" sz="2000" b="1" i="1" dirty="0" err="1">
              <a:latin typeface="Arial" panose="020B0604020202020204" pitchFamily="34" charset="0"/>
              <a:cs typeface="Arial" panose="020B0604020202020204" pitchFamily="34" charset="0"/>
            </a:rPr>
            <a:t>ngày</a:t>
          </a:r>
          <a:r>
            <a:rPr lang="en-US" sz="2000" b="1" i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1" i="1" dirty="0" err="1">
              <a:latin typeface="Arial" panose="020B0604020202020204" pitchFamily="34" charset="0"/>
              <a:cs typeface="Arial" panose="020B0604020202020204" pitchFamily="34" charset="0"/>
            </a:rPr>
            <a:t>làm</a:t>
          </a:r>
          <a:r>
            <a:rPr lang="en-US" sz="2000" b="1" i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1" i="1" dirty="0" err="1">
              <a:latin typeface="Arial" panose="020B0604020202020204" pitchFamily="34" charset="0"/>
              <a:cs typeface="Arial" panose="020B0604020202020204" pitchFamily="34" charset="0"/>
            </a:rPr>
            <a:t>việc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để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NĐBH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có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thể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bổ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sung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hoàn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thiện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hồ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sơ</a:t>
          </a:r>
          <a:r>
            <a:rPr lang="en-US" sz="2000" dirty="0"/>
            <a:t>.</a:t>
          </a:r>
          <a:endParaRPr lang="en-US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6ACDD3F-5E7F-4C01-AC0E-8FF58A957E89}" type="parTrans" cxnId="{CFBEE6A5-C116-4ACA-A2B4-A7E72413CAEB}">
      <dgm:prSet/>
      <dgm:spPr/>
      <dgm:t>
        <a:bodyPr/>
        <a:lstStyle/>
        <a:p>
          <a:endParaRPr lang="en-US"/>
        </a:p>
      </dgm:t>
    </dgm:pt>
    <dgm:pt modelId="{7905DCE3-F59D-4A60-B39B-1AC9AD3B7C39}" type="sibTrans" cxnId="{CFBEE6A5-C116-4ACA-A2B4-A7E72413CAEB}">
      <dgm:prSet/>
      <dgm:spPr/>
      <dgm:t>
        <a:bodyPr/>
        <a:lstStyle/>
        <a:p>
          <a:endParaRPr lang="en-US"/>
        </a:p>
      </dgm:t>
    </dgm:pt>
    <dgm:pt modelId="{37D4E146-1CC4-4DBC-BD81-82142FECBB82}">
      <dgm:prSet phldrT="[Text]" custT="1"/>
      <dgm:spPr/>
      <dgm:t>
        <a:bodyPr/>
        <a:lstStyle/>
        <a:p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Cách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thức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bổ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sung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chứng</a:t>
          </a:r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dirty="0" err="1">
              <a:latin typeface="Arial" panose="020B0604020202020204" pitchFamily="34" charset="0"/>
              <a:cs typeface="Arial" panose="020B0604020202020204" pitchFamily="34" charset="0"/>
            </a:rPr>
            <a:t>từ</a:t>
          </a:r>
          <a:endParaRPr lang="en-US" sz="2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5673F06-9B11-4283-B9FE-723346E7CE1E}" type="sibTrans" cxnId="{36B1EF07-9B5B-4AE3-BD55-6C1F2137AC42}">
      <dgm:prSet/>
      <dgm:spPr/>
      <dgm:t>
        <a:bodyPr/>
        <a:lstStyle/>
        <a:p>
          <a:endParaRPr lang="en-US"/>
        </a:p>
      </dgm:t>
    </dgm:pt>
    <dgm:pt modelId="{EF83DBD1-A848-4E5B-9CB3-E075CEAEA9DB}" type="parTrans" cxnId="{36B1EF07-9B5B-4AE3-BD55-6C1F2137AC42}">
      <dgm:prSet/>
      <dgm:spPr/>
      <dgm:t>
        <a:bodyPr/>
        <a:lstStyle/>
        <a:p>
          <a:endParaRPr lang="en-US"/>
        </a:p>
      </dgm:t>
    </dgm:pt>
    <dgm:pt modelId="{9B81778B-D0DC-42CF-A21E-BEE708CA9F1D}">
      <dgm:prSet phldrT="[Text]" custT="1"/>
      <dgm:spPr/>
      <dgm:t>
        <a:bodyPr/>
        <a:lstStyle/>
        <a:p>
          <a:pPr indent="-457200">
            <a:lnSpc>
              <a:spcPts val="3000"/>
            </a:lnSpc>
          </a:pP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Các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giấy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tờ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cần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bổ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sung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có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thể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được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gửi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bằng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1" i="1" dirty="0">
              <a:latin typeface="Arial" panose="020B0604020202020204" pitchFamily="34" charset="0"/>
              <a:cs typeface="Arial" panose="020B0604020202020204" pitchFamily="34" charset="0"/>
            </a:rPr>
            <a:t>file scan/ </a:t>
          </a:r>
          <a:r>
            <a:rPr lang="en-US" sz="2000" b="1" i="1" dirty="0" err="1">
              <a:latin typeface="Arial" panose="020B0604020202020204" pitchFamily="34" charset="0"/>
              <a:cs typeface="Arial" panose="020B0604020202020204" pitchFamily="34" charset="0"/>
            </a:rPr>
            <a:t>ảnh</a:t>
          </a:r>
          <a:r>
            <a:rPr lang="en-US" sz="2000" b="1" i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1" i="1" dirty="0" err="1">
              <a:latin typeface="Arial" panose="020B0604020202020204" pitchFamily="34" charset="0"/>
              <a:cs typeface="Arial" panose="020B0604020202020204" pitchFamily="34" charset="0"/>
            </a:rPr>
            <a:t>chụp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qua email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hoặc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1" i="1" dirty="0" err="1">
              <a:latin typeface="Arial" panose="020B0604020202020204" pitchFamily="34" charset="0"/>
              <a:cs typeface="Arial" panose="020B0604020202020204" pitchFamily="34" charset="0"/>
            </a:rPr>
            <a:t>nộp</a:t>
          </a:r>
          <a:r>
            <a:rPr lang="en-US" sz="2000" b="1" i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1" i="1" dirty="0" err="1">
              <a:latin typeface="Arial" panose="020B0604020202020204" pitchFamily="34" charset="0"/>
              <a:cs typeface="Arial" panose="020B0604020202020204" pitchFamily="34" charset="0"/>
            </a:rPr>
            <a:t>trực</a:t>
          </a:r>
          <a:r>
            <a:rPr lang="en-US" sz="2000" b="1" i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1" i="1" dirty="0" err="1">
              <a:latin typeface="Arial" panose="020B0604020202020204" pitchFamily="34" charset="0"/>
              <a:cs typeface="Arial" panose="020B0604020202020204" pitchFamily="34" charset="0"/>
            </a:rPr>
            <a:t>tiếp</a:t>
          </a:r>
          <a:r>
            <a:rPr lang="en-US" sz="2000" b="1" i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1" i="1" dirty="0" err="1">
              <a:latin typeface="Arial" panose="020B0604020202020204" pitchFamily="34" charset="0"/>
              <a:cs typeface="Arial" panose="020B0604020202020204" pitchFamily="34" charset="0"/>
            </a:rPr>
            <a:t>cho</a:t>
          </a:r>
          <a:r>
            <a:rPr lang="en-US" sz="2000" b="1" i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1" i="1" dirty="0" err="1">
              <a:latin typeface="Arial" panose="020B0604020202020204" pitchFamily="34" charset="0"/>
              <a:cs typeface="Arial" panose="020B0604020202020204" pitchFamily="34" charset="0"/>
            </a:rPr>
            <a:t>cán</a:t>
          </a:r>
          <a:r>
            <a:rPr lang="en-US" sz="2000" b="1" i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1" i="1" dirty="0" err="1">
              <a:latin typeface="Arial" panose="020B0604020202020204" pitchFamily="34" charset="0"/>
              <a:cs typeface="Arial" panose="020B0604020202020204" pitchFamily="34" charset="0"/>
            </a:rPr>
            <a:t>bộ</a:t>
          </a:r>
          <a:r>
            <a:rPr lang="en-US" sz="2000" b="1" i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1" i="1" dirty="0" err="1">
              <a:latin typeface="Arial" panose="020B0604020202020204" pitchFamily="34" charset="0"/>
              <a:cs typeface="Arial" panose="020B0604020202020204" pitchFamily="34" charset="0"/>
            </a:rPr>
            <a:t>yêu</a:t>
          </a:r>
          <a:r>
            <a:rPr lang="en-US" sz="2000" b="1" i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1" i="1" dirty="0" err="1">
              <a:latin typeface="Arial" panose="020B0604020202020204" pitchFamily="34" charset="0"/>
              <a:cs typeface="Arial" panose="020B0604020202020204" pitchFamily="34" charset="0"/>
            </a:rPr>
            <a:t>cầu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bổ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sung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tại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:</a:t>
          </a:r>
        </a:p>
      </dgm:t>
    </dgm:pt>
    <dgm:pt modelId="{ADC61CC6-C65D-43D3-9A47-3E285CEE68B8}" type="sibTrans" cxnId="{5A297058-5C5A-4764-94DE-F44907835244}">
      <dgm:prSet/>
      <dgm:spPr/>
      <dgm:t>
        <a:bodyPr/>
        <a:lstStyle/>
        <a:p>
          <a:endParaRPr lang="en-US"/>
        </a:p>
      </dgm:t>
    </dgm:pt>
    <dgm:pt modelId="{AF8F669B-B609-4AFD-BA57-3531B64164E4}" type="parTrans" cxnId="{5A297058-5C5A-4764-94DE-F44907835244}">
      <dgm:prSet/>
      <dgm:spPr/>
      <dgm:t>
        <a:bodyPr/>
        <a:lstStyle/>
        <a:p>
          <a:endParaRPr lang="en-US"/>
        </a:p>
      </dgm:t>
    </dgm:pt>
    <dgm:pt modelId="{0F3956CA-E508-49C3-853E-8065AC6EDB17}">
      <dgm:prSet phldrT="[Text]" custT="1"/>
      <dgm:spPr/>
      <dgm:t>
        <a:bodyPr/>
        <a:lstStyle/>
        <a:p>
          <a:pPr indent="-457200">
            <a:lnSpc>
              <a:spcPts val="3000"/>
            </a:lnSpc>
          </a:pP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Trung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tâm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bồi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thường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bảo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hiểm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con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người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của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Bảo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Minh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tại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Hà Nội –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Tầng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3,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tòa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nhà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số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10 Phan Huy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Chú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phường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Phan Chu Trinh,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quận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Hoàn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Kiếm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, Hà Nội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hoặc</a:t>
          </a:r>
          <a:endParaRPr lang="en-US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6D109EF-06FC-4364-BA08-52522543E8FE}" type="sibTrans" cxnId="{6F5D9A95-8DF4-4B6B-AE93-17BDEB06277F}">
      <dgm:prSet/>
      <dgm:spPr/>
      <dgm:t>
        <a:bodyPr/>
        <a:lstStyle/>
        <a:p>
          <a:endParaRPr lang="en-US"/>
        </a:p>
      </dgm:t>
    </dgm:pt>
    <dgm:pt modelId="{6312068E-8E4E-4B64-996C-B6561B86BFF0}" type="parTrans" cxnId="{6F5D9A95-8DF4-4B6B-AE93-17BDEB06277F}">
      <dgm:prSet/>
      <dgm:spPr/>
      <dgm:t>
        <a:bodyPr/>
        <a:lstStyle/>
        <a:p>
          <a:endParaRPr lang="en-US"/>
        </a:p>
      </dgm:t>
    </dgm:pt>
    <dgm:pt modelId="{E9CC524A-50A7-47EE-AB19-93402FC3FF16}">
      <dgm:prSet phldrT="[Text]" custT="1"/>
      <dgm:spPr/>
      <dgm:t>
        <a:bodyPr/>
        <a:lstStyle/>
        <a:p>
          <a:pPr indent="-457200">
            <a:lnSpc>
              <a:spcPts val="3000"/>
            </a:lnSpc>
          </a:pP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Trung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tâm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bồi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thường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bảo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hiểm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con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người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HCM –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Tầng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5,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số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26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Tôn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Thất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Đạm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phường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Nguyễn Thái Bình,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Quận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1, TP HCM</a:t>
          </a:r>
        </a:p>
      </dgm:t>
    </dgm:pt>
    <dgm:pt modelId="{181F2044-B2B6-418E-9BBC-0CC556BC7E70}" type="parTrans" cxnId="{89564D82-B878-4EB0-B964-E870096844D6}">
      <dgm:prSet/>
      <dgm:spPr/>
      <dgm:t>
        <a:bodyPr/>
        <a:lstStyle/>
        <a:p>
          <a:endParaRPr lang="en-US"/>
        </a:p>
      </dgm:t>
    </dgm:pt>
    <dgm:pt modelId="{257FBF3F-92B7-4367-BA7F-EB5CC71A4CFA}" type="sibTrans" cxnId="{89564D82-B878-4EB0-B964-E870096844D6}">
      <dgm:prSet/>
      <dgm:spPr/>
      <dgm:t>
        <a:bodyPr/>
        <a:lstStyle/>
        <a:p>
          <a:endParaRPr lang="en-US"/>
        </a:p>
      </dgm:t>
    </dgm:pt>
    <dgm:pt modelId="{6597D412-2F2D-41D5-81B9-30D5DB2D0CAA}" type="pres">
      <dgm:prSet presAssocID="{89A1CAA7-120C-47B8-B593-DCF69585BF5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D6D608E-4A7F-447F-BEF0-438E0A9DC096}" type="pres">
      <dgm:prSet presAssocID="{D52968CB-93F0-492E-B9C9-12BB809E875E}" presName="parentText" presStyleLbl="node1" presStyleIdx="0" presStyleCnt="2" custScaleY="41236" custLinFactNeighborY="-2637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9E1B8B5-3D96-40C6-B6D9-4749CCBB3F8E}" type="pres">
      <dgm:prSet presAssocID="{D52968CB-93F0-492E-B9C9-12BB809E875E}" presName="childText" presStyleLbl="revTx" presStyleIdx="0" presStyleCnt="2" custScaleY="95456" custLinFactNeighborY="-2599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774D786-E488-4769-BA45-4A1422ABD4A9}" type="pres">
      <dgm:prSet presAssocID="{37D4E146-1CC4-4DBC-BD81-82142FECBB82}" presName="parentText" presStyleLbl="node1" presStyleIdx="1" presStyleCnt="2" custScaleY="40582" custLinFactNeighborY="-1205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752FEA9-147F-4A4F-AB67-D0E64C8BBD69}" type="pres">
      <dgm:prSet presAssocID="{37D4E146-1CC4-4DBC-BD81-82142FECBB82}" presName="childText" presStyleLbl="revTx" presStyleIdx="1" presStyleCnt="2" custScaleY="69917" custLinFactNeighborY="-3100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A3B819D-8A10-4C81-91AC-535C3B4FDA04}" type="presOf" srcId="{E9CC524A-50A7-47EE-AB19-93402FC3FF16}" destId="{5752FEA9-147F-4A4F-AB67-D0E64C8BBD69}" srcOrd="0" destOrd="2" presId="urn:microsoft.com/office/officeart/2005/8/layout/vList2"/>
    <dgm:cxn modelId="{8F188897-1846-45ED-82E2-EA2C3E71872D}" type="presOf" srcId="{D52968CB-93F0-492E-B9C9-12BB809E875E}" destId="{ED6D608E-4A7F-447F-BEF0-438E0A9DC096}" srcOrd="0" destOrd="0" presId="urn:microsoft.com/office/officeart/2005/8/layout/vList2"/>
    <dgm:cxn modelId="{6845E837-B0D2-4FC3-85CE-7E69780F6C62}" type="presOf" srcId="{89A1CAA7-120C-47B8-B593-DCF69585BF5E}" destId="{6597D412-2F2D-41D5-81B9-30D5DB2D0CAA}" srcOrd="0" destOrd="0" presId="urn:microsoft.com/office/officeart/2005/8/layout/vList2"/>
    <dgm:cxn modelId="{5A297058-5C5A-4764-94DE-F44907835244}" srcId="{37D4E146-1CC4-4DBC-BD81-82142FECBB82}" destId="{9B81778B-D0DC-42CF-A21E-BEE708CA9F1D}" srcOrd="0" destOrd="0" parTransId="{AF8F669B-B609-4AFD-BA57-3531B64164E4}" sibTransId="{ADC61CC6-C65D-43D3-9A47-3E285CEE68B8}"/>
    <dgm:cxn modelId="{B10EE0DD-0429-4A09-A5A1-1A9A4D4CB76D}" type="presOf" srcId="{37D4E146-1CC4-4DBC-BD81-82142FECBB82}" destId="{5774D786-E488-4769-BA45-4A1422ABD4A9}" srcOrd="0" destOrd="0" presId="urn:microsoft.com/office/officeart/2005/8/layout/vList2"/>
    <dgm:cxn modelId="{A61A8D86-B563-49D0-93C9-AF6F2B58F36D}" type="presOf" srcId="{9B81778B-D0DC-42CF-A21E-BEE708CA9F1D}" destId="{5752FEA9-147F-4A4F-AB67-D0E64C8BBD69}" srcOrd="0" destOrd="0" presId="urn:microsoft.com/office/officeart/2005/8/layout/vList2"/>
    <dgm:cxn modelId="{6F5D9A95-8DF4-4B6B-AE93-17BDEB06277F}" srcId="{37D4E146-1CC4-4DBC-BD81-82142FECBB82}" destId="{0F3956CA-E508-49C3-853E-8065AC6EDB17}" srcOrd="1" destOrd="0" parTransId="{6312068E-8E4E-4B64-996C-B6561B86BFF0}" sibTransId="{36D109EF-06FC-4364-BA08-52522543E8FE}"/>
    <dgm:cxn modelId="{9D07C12A-2B50-403E-95A2-A22E9D634526}" srcId="{89A1CAA7-120C-47B8-B593-DCF69585BF5E}" destId="{D52968CB-93F0-492E-B9C9-12BB809E875E}" srcOrd="0" destOrd="0" parTransId="{001C1343-0162-4156-A31F-2DAA0D2B721A}" sibTransId="{95A71685-C3A8-47B5-9482-DDFB529949D6}"/>
    <dgm:cxn modelId="{E96DF7BB-CEDB-483B-A06E-C23B3D45D86C}" type="presOf" srcId="{2D1E091F-F8FD-40A1-ADEE-344B91AFF8D2}" destId="{49E1B8B5-3D96-40C6-B6D9-4749CCBB3F8E}" srcOrd="0" destOrd="0" presId="urn:microsoft.com/office/officeart/2005/8/layout/vList2"/>
    <dgm:cxn modelId="{CFBEE6A5-C116-4ACA-A2B4-A7E72413CAEB}" srcId="{D52968CB-93F0-492E-B9C9-12BB809E875E}" destId="{2D1E091F-F8FD-40A1-ADEE-344B91AFF8D2}" srcOrd="0" destOrd="0" parTransId="{E6ACDD3F-5E7F-4C01-AC0E-8FF58A957E89}" sibTransId="{7905DCE3-F59D-4A60-B39B-1AC9AD3B7C39}"/>
    <dgm:cxn modelId="{89564D82-B878-4EB0-B964-E870096844D6}" srcId="{37D4E146-1CC4-4DBC-BD81-82142FECBB82}" destId="{E9CC524A-50A7-47EE-AB19-93402FC3FF16}" srcOrd="2" destOrd="0" parTransId="{181F2044-B2B6-418E-9BBC-0CC556BC7E70}" sibTransId="{257FBF3F-92B7-4367-BA7F-EB5CC71A4CFA}"/>
    <dgm:cxn modelId="{36B1EF07-9B5B-4AE3-BD55-6C1F2137AC42}" srcId="{89A1CAA7-120C-47B8-B593-DCF69585BF5E}" destId="{37D4E146-1CC4-4DBC-BD81-82142FECBB82}" srcOrd="1" destOrd="0" parTransId="{EF83DBD1-A848-4E5B-9CB3-E075CEAEA9DB}" sibTransId="{F5673F06-9B11-4283-B9FE-723346E7CE1E}"/>
    <dgm:cxn modelId="{D0157584-CBD4-4F9B-9624-20BA0D834957}" type="presOf" srcId="{0F3956CA-E508-49C3-853E-8065AC6EDB17}" destId="{5752FEA9-147F-4A4F-AB67-D0E64C8BBD69}" srcOrd="0" destOrd="1" presId="urn:microsoft.com/office/officeart/2005/8/layout/vList2"/>
    <dgm:cxn modelId="{A37B5173-DAF2-451F-9181-D1949E1B5703}" type="presParOf" srcId="{6597D412-2F2D-41D5-81B9-30D5DB2D0CAA}" destId="{ED6D608E-4A7F-447F-BEF0-438E0A9DC096}" srcOrd="0" destOrd="0" presId="urn:microsoft.com/office/officeart/2005/8/layout/vList2"/>
    <dgm:cxn modelId="{10501833-3AAA-49AE-A2CB-F3750939F69A}" type="presParOf" srcId="{6597D412-2F2D-41D5-81B9-30D5DB2D0CAA}" destId="{49E1B8B5-3D96-40C6-B6D9-4749CCBB3F8E}" srcOrd="1" destOrd="0" presId="urn:microsoft.com/office/officeart/2005/8/layout/vList2"/>
    <dgm:cxn modelId="{450DE04E-C779-4E30-BC61-A6E1F0F4BDFF}" type="presParOf" srcId="{6597D412-2F2D-41D5-81B9-30D5DB2D0CAA}" destId="{5774D786-E488-4769-BA45-4A1422ABD4A9}" srcOrd="2" destOrd="0" presId="urn:microsoft.com/office/officeart/2005/8/layout/vList2"/>
    <dgm:cxn modelId="{54001FF9-5ADF-42CD-B7B2-1F2C09EB9880}" type="presParOf" srcId="{6597D412-2F2D-41D5-81B9-30D5DB2D0CAA}" destId="{5752FEA9-147F-4A4F-AB67-D0E64C8BBD69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1B25F6-05A8-4FFB-B736-BDA33BB80EAB}">
      <dsp:nvSpPr>
        <dsp:cNvPr id="0" name=""/>
        <dsp:cNvSpPr/>
      </dsp:nvSpPr>
      <dsp:spPr>
        <a:xfrm>
          <a:off x="1093617" y="1905"/>
          <a:ext cx="8233920" cy="1257576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0000"/>
                <a:lumMod val="100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hade val="99000"/>
                <a:satMod val="105000"/>
                <a:lumMod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05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38100" dist="1270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0" tIns="139700" rIns="139700" bIns="139700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500" kern="1200" dirty="0"/>
            <a:t>QUYỀN LỢI BẢO HIỂM</a:t>
          </a:r>
        </a:p>
      </dsp:txBody>
      <dsp:txXfrm>
        <a:off x="1093617" y="1905"/>
        <a:ext cx="8233920" cy="1257576"/>
      </dsp:txXfrm>
    </dsp:sp>
    <dsp:sp modelId="{083136F0-E279-4F30-A48F-C2D60050E45B}">
      <dsp:nvSpPr>
        <dsp:cNvPr id="0" name=""/>
        <dsp:cNvSpPr/>
      </dsp:nvSpPr>
      <dsp:spPr>
        <a:xfrm>
          <a:off x="0" y="1322360"/>
          <a:ext cx="10421155" cy="1257576"/>
        </a:xfrm>
        <a:prstGeom prst="rect">
          <a:avLst/>
        </a:prstGeom>
        <a:gradFill rotWithShape="0">
          <a:gsLst>
            <a:gs pos="0">
              <a:schemeClr val="accent2">
                <a:hueOff val="5617257"/>
                <a:satOff val="-17921"/>
                <a:lumOff val="-6961"/>
                <a:alphaOff val="0"/>
                <a:satMod val="100000"/>
                <a:lumMod val="100000"/>
              </a:schemeClr>
            </a:gs>
            <a:gs pos="50000">
              <a:schemeClr val="accent2">
                <a:hueOff val="5617257"/>
                <a:satOff val="-17921"/>
                <a:lumOff val="-6961"/>
                <a:alphaOff val="0"/>
                <a:shade val="99000"/>
                <a:satMod val="105000"/>
                <a:lumMod val="100000"/>
              </a:schemeClr>
            </a:gs>
            <a:gs pos="100000">
              <a:schemeClr val="accent2">
                <a:hueOff val="5617257"/>
                <a:satOff val="-17921"/>
                <a:lumOff val="-6961"/>
                <a:alphaOff val="0"/>
                <a:shade val="98000"/>
                <a:satMod val="105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38100" dist="1270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0" tIns="139700" rIns="139700" bIns="139700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500" kern="1200" dirty="0"/>
            <a:t>QUY TRÌNH </a:t>
          </a:r>
          <a:r>
            <a:rPr lang="en-US" sz="5500" kern="1200" dirty="0" smtClean="0"/>
            <a:t>BẢO LÃNH VIỆN PHÍ</a:t>
          </a:r>
          <a:endParaRPr lang="en-US" sz="5500" kern="1200" dirty="0"/>
        </a:p>
      </dsp:txBody>
      <dsp:txXfrm>
        <a:off x="0" y="1322360"/>
        <a:ext cx="10421155" cy="1257576"/>
      </dsp:txXfrm>
    </dsp:sp>
    <dsp:sp modelId="{B6AD5962-B956-4F80-A4FD-957CD091F305}">
      <dsp:nvSpPr>
        <dsp:cNvPr id="0" name=""/>
        <dsp:cNvSpPr/>
      </dsp:nvSpPr>
      <dsp:spPr>
        <a:xfrm>
          <a:off x="0" y="2642816"/>
          <a:ext cx="10421155" cy="1257576"/>
        </a:xfrm>
        <a:prstGeom prst="rect">
          <a:avLst/>
        </a:prstGeom>
        <a:gradFill rotWithShape="0">
          <a:gsLst>
            <a:gs pos="0">
              <a:schemeClr val="accent2">
                <a:hueOff val="11234514"/>
                <a:satOff val="-35841"/>
                <a:lumOff val="-13922"/>
                <a:alphaOff val="0"/>
                <a:satMod val="100000"/>
                <a:lumMod val="100000"/>
              </a:schemeClr>
            </a:gs>
            <a:gs pos="50000">
              <a:schemeClr val="accent2">
                <a:hueOff val="11234514"/>
                <a:satOff val="-35841"/>
                <a:lumOff val="-13922"/>
                <a:alphaOff val="0"/>
                <a:shade val="99000"/>
                <a:satMod val="105000"/>
                <a:lumMod val="100000"/>
              </a:schemeClr>
            </a:gs>
            <a:gs pos="100000">
              <a:schemeClr val="accent2">
                <a:hueOff val="11234514"/>
                <a:satOff val="-35841"/>
                <a:lumOff val="-13922"/>
                <a:alphaOff val="0"/>
                <a:shade val="98000"/>
                <a:satMod val="105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38100" dist="1270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0" tIns="139700" rIns="139700" bIns="139700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500" kern="1200" dirty="0" smtClean="0"/>
            <a:t>QUY TRÌNH BỒI THƯỜNG</a:t>
          </a:r>
          <a:endParaRPr lang="en-US" sz="5500" kern="1200" dirty="0"/>
        </a:p>
      </dsp:txBody>
      <dsp:txXfrm>
        <a:off x="0" y="2642816"/>
        <a:ext cx="10421155" cy="1257576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6D608E-4A7F-447F-BEF0-438E0A9DC096}">
      <dsp:nvSpPr>
        <dsp:cNvPr id="0" name=""/>
        <dsp:cNvSpPr/>
      </dsp:nvSpPr>
      <dsp:spPr>
        <a:xfrm>
          <a:off x="0" y="882086"/>
          <a:ext cx="10467976" cy="2307766"/>
        </a:xfrm>
        <a:prstGeom prst="roundRect">
          <a:avLst/>
        </a:prstGeom>
        <a:gradFill rotWithShape="0">
          <a:gsLst>
            <a:gs pos="0">
              <a:schemeClr val="accent5">
                <a:alpha val="90000"/>
                <a:hueOff val="0"/>
                <a:satOff val="0"/>
                <a:lumOff val="0"/>
                <a:alphaOff val="0"/>
                <a:tint val="60000"/>
                <a:satMod val="105000"/>
                <a:lumMod val="105000"/>
              </a:schemeClr>
            </a:gs>
            <a:gs pos="100000">
              <a:schemeClr val="accent5">
                <a:alpha val="90000"/>
                <a:hueOff val="0"/>
                <a:satOff val="0"/>
                <a:lumOff val="0"/>
                <a:alphaOff val="0"/>
                <a:tint val="65000"/>
                <a:satMod val="100000"/>
                <a:lumMod val="100000"/>
              </a:schemeClr>
            </a:gs>
            <a:gs pos="100000">
              <a:schemeClr val="accent5">
                <a:alpha val="90000"/>
                <a:hueOff val="0"/>
                <a:satOff val="0"/>
                <a:lumOff val="0"/>
                <a:alphaOff val="0"/>
                <a:tint val="70000"/>
                <a:satMod val="10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Tiền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bồi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thường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sẽ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được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i="1" kern="1200" dirty="0" err="1">
              <a:latin typeface="Arial" panose="020B0604020202020204" pitchFamily="34" charset="0"/>
              <a:cs typeface="Arial" panose="020B0604020202020204" pitchFamily="34" charset="0"/>
            </a:rPr>
            <a:t>chuyển</a:t>
          </a:r>
          <a:r>
            <a:rPr lang="en-US" sz="2400" b="1" i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i="1" kern="1200" dirty="0" err="1">
              <a:latin typeface="Arial" panose="020B0604020202020204" pitchFamily="34" charset="0"/>
              <a:cs typeface="Arial" panose="020B0604020202020204" pitchFamily="34" charset="0"/>
            </a:rPr>
            <a:t>khoản</a:t>
          </a:r>
          <a:r>
            <a:rPr lang="en-US" sz="2400" b="1" i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i="1" kern="1200" dirty="0" err="1">
              <a:latin typeface="Arial" panose="020B0604020202020204" pitchFamily="34" charset="0"/>
              <a:cs typeface="Arial" panose="020B0604020202020204" pitchFamily="34" charset="0"/>
            </a:rPr>
            <a:t>trực</a:t>
          </a:r>
          <a:r>
            <a:rPr lang="en-US" sz="2400" b="1" i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i="1" kern="1200" dirty="0" err="1">
              <a:latin typeface="Arial" panose="020B0604020202020204" pitchFamily="34" charset="0"/>
              <a:cs typeface="Arial" panose="020B0604020202020204" pitchFamily="34" charset="0"/>
            </a:rPr>
            <a:t>tiếp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tới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tài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khoản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của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người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được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bảo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hiểm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theo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i="1" kern="1200" dirty="0" err="1">
              <a:latin typeface="Arial" panose="020B0604020202020204" pitchFamily="34" charset="0"/>
              <a:cs typeface="Arial" panose="020B0604020202020204" pitchFamily="34" charset="0"/>
            </a:rPr>
            <a:t>thông</a:t>
          </a:r>
          <a:r>
            <a:rPr lang="en-US" sz="2400" b="1" i="1" kern="1200" dirty="0">
              <a:latin typeface="Arial" panose="020B0604020202020204" pitchFamily="34" charset="0"/>
              <a:cs typeface="Arial" panose="020B0604020202020204" pitchFamily="34" charset="0"/>
            </a:rPr>
            <a:t> tin </a:t>
          </a:r>
          <a:r>
            <a:rPr lang="en-US" sz="2400" b="1" i="1" kern="1200" dirty="0" err="1">
              <a:latin typeface="Arial" panose="020B0604020202020204" pitchFamily="34" charset="0"/>
              <a:cs typeface="Arial" panose="020B0604020202020204" pitchFamily="34" charset="0"/>
            </a:rPr>
            <a:t>tài</a:t>
          </a:r>
          <a:r>
            <a:rPr lang="en-US" sz="2400" b="1" i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i="1" kern="1200" dirty="0" err="1">
              <a:latin typeface="Arial" panose="020B0604020202020204" pitchFamily="34" charset="0"/>
              <a:cs typeface="Arial" panose="020B0604020202020204" pitchFamily="34" charset="0"/>
            </a:rPr>
            <a:t>khoản</a:t>
          </a:r>
          <a:r>
            <a:rPr lang="en-US" sz="2400" b="1" i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i="1" kern="1200" dirty="0" err="1">
              <a:latin typeface="Arial" panose="020B0604020202020204" pitchFamily="34" charset="0"/>
              <a:cs typeface="Arial" panose="020B0604020202020204" pitchFamily="34" charset="0"/>
            </a:rPr>
            <a:t>đã</a:t>
          </a:r>
          <a:r>
            <a:rPr lang="en-US" sz="2400" b="1" i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i="1" kern="1200" dirty="0" err="1">
              <a:latin typeface="Arial" panose="020B0604020202020204" pitchFamily="34" charset="0"/>
              <a:cs typeface="Arial" panose="020B0604020202020204" pitchFamily="34" charset="0"/>
            </a:rPr>
            <a:t>được</a:t>
          </a:r>
          <a:r>
            <a:rPr lang="en-US" sz="2400" b="1" i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i="1" kern="1200" dirty="0" err="1">
              <a:latin typeface="Arial" panose="020B0604020202020204" pitchFamily="34" charset="0"/>
              <a:cs typeface="Arial" panose="020B0604020202020204" pitchFamily="34" charset="0"/>
            </a:rPr>
            <a:t>ghi</a:t>
          </a:r>
          <a:r>
            <a:rPr lang="en-US" sz="2400" b="1" i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i="1" kern="1200" dirty="0" err="1">
              <a:latin typeface="Arial" panose="020B0604020202020204" pitchFamily="34" charset="0"/>
              <a:cs typeface="Arial" panose="020B0604020202020204" pitchFamily="34" charset="0"/>
            </a:rPr>
            <a:t>trên</a:t>
          </a:r>
          <a:r>
            <a:rPr lang="en-US" sz="2400" b="1" i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i="1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Giấy</a:t>
          </a:r>
          <a:r>
            <a:rPr lang="en-US" sz="2400" b="1" i="1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i="1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yêu</a:t>
          </a:r>
          <a:r>
            <a:rPr lang="en-US" sz="2400" b="1" i="1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i="1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cầu</a:t>
          </a:r>
          <a:r>
            <a:rPr lang="en-US" sz="2400" b="1" i="1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i="1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bồi</a:t>
          </a:r>
          <a:r>
            <a:rPr lang="en-US" sz="2400" b="1" i="1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i="1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thường</a:t>
          </a:r>
          <a:r>
            <a:rPr lang="en-US" sz="2400" b="1" i="1" kern="1200" dirty="0" smtClean="0">
              <a:latin typeface="Arial" panose="020B0604020202020204" pitchFamily="34" charset="0"/>
              <a:cs typeface="Arial" panose="020B0604020202020204" pitchFamily="34" charset="0"/>
            </a:rPr>
            <a:t>.</a:t>
          </a:r>
          <a:endParaRPr lang="en-US" sz="2400" b="1" i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12656" y="994742"/>
        <a:ext cx="10242664" cy="2082454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9FCF02-CAD2-4D6F-9542-AD86711168CA}">
      <dsp:nvSpPr>
        <dsp:cNvPr id="0" name=""/>
        <dsp:cNvSpPr/>
      </dsp:nvSpPr>
      <dsp:spPr>
        <a:xfrm>
          <a:off x="403552" y="679575"/>
          <a:ext cx="1255425" cy="1255425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175B98-93F4-4D7C-BB95-1514AB879CD5}">
      <dsp:nvSpPr>
        <dsp:cNvPr id="0" name=""/>
        <dsp:cNvSpPr/>
      </dsp:nvSpPr>
      <dsp:spPr>
        <a:xfrm>
          <a:off x="671102" y="947125"/>
          <a:ext cx="720326" cy="72032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27117FB-F8A7-4A20-A8A7-EC686DDC76D0}">
      <dsp:nvSpPr>
        <dsp:cNvPr id="0" name=""/>
        <dsp:cNvSpPr/>
      </dsp:nvSpPr>
      <dsp:spPr>
        <a:xfrm>
          <a:off x="2228" y="2326036"/>
          <a:ext cx="205807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defRPr cap="all"/>
          </a:pPr>
          <a:r>
            <a:rPr lang="en-US" sz="1400" kern="1200" dirty="0">
              <a:latin typeface="Arial" panose="020B0604020202020204" pitchFamily="34" charset="0"/>
              <a:cs typeface="Arial" panose="020B0604020202020204" pitchFamily="34" charset="0"/>
            </a:rPr>
            <a:t>GIẤY YÊU CẦU </a:t>
          </a:r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defRPr cap="all"/>
          </a:pPr>
          <a:r>
            <a:rPr lang="en-US" sz="1400" kern="1200" dirty="0">
              <a:latin typeface="Arial" panose="020B0604020202020204" pitchFamily="34" charset="0"/>
              <a:cs typeface="Arial" panose="020B0604020202020204" pitchFamily="34" charset="0"/>
            </a:rPr>
            <a:t>TRẢ TIỀN BỒI THƯỜNG</a:t>
          </a:r>
        </a:p>
      </dsp:txBody>
      <dsp:txXfrm>
        <a:off x="2228" y="2326036"/>
        <a:ext cx="2058075" cy="720000"/>
      </dsp:txXfrm>
    </dsp:sp>
    <dsp:sp modelId="{BCD8CDD9-0C56-4401-ADB1-8B48DAB2C96F}">
      <dsp:nvSpPr>
        <dsp:cNvPr id="0" name=""/>
        <dsp:cNvSpPr/>
      </dsp:nvSpPr>
      <dsp:spPr>
        <a:xfrm>
          <a:off x="2821791" y="679575"/>
          <a:ext cx="1255425" cy="1255425"/>
        </a:xfrm>
        <a:prstGeom prst="ellipse">
          <a:avLst/>
        </a:prstGeom>
        <a:solidFill>
          <a:schemeClr val="accent1">
            <a:lumMod val="60000"/>
            <a:lumOff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4CA7C4-FCA1-4127-B20A-2A5C031A3CF4}">
      <dsp:nvSpPr>
        <dsp:cNvPr id="0" name=""/>
        <dsp:cNvSpPr/>
      </dsp:nvSpPr>
      <dsp:spPr>
        <a:xfrm>
          <a:off x="3089340" y="947125"/>
          <a:ext cx="720326" cy="72032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6FE37A-5DB0-4899-9FCB-0CE39BC185F8}">
      <dsp:nvSpPr>
        <dsp:cNvPr id="0" name=""/>
        <dsp:cNvSpPr/>
      </dsp:nvSpPr>
      <dsp:spPr>
        <a:xfrm>
          <a:off x="2420466" y="2326036"/>
          <a:ext cx="205807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defRPr cap="all"/>
          </a:pPr>
          <a:r>
            <a:rPr lang="en-US" sz="1400" kern="1200" dirty="0">
              <a:latin typeface="Arial" panose="020B0604020202020204" pitchFamily="34" charset="0"/>
              <a:cs typeface="Arial" panose="020B0604020202020204" pitchFamily="34" charset="0"/>
            </a:rPr>
            <a:t>CHỨNG TỪ Y TẾ</a:t>
          </a:r>
        </a:p>
      </dsp:txBody>
      <dsp:txXfrm>
        <a:off x="2420466" y="2326036"/>
        <a:ext cx="2058075" cy="720000"/>
      </dsp:txXfrm>
    </dsp:sp>
    <dsp:sp modelId="{FF93E135-77D6-48A0-8871-9BC93D705D06}">
      <dsp:nvSpPr>
        <dsp:cNvPr id="0" name=""/>
        <dsp:cNvSpPr/>
      </dsp:nvSpPr>
      <dsp:spPr>
        <a:xfrm>
          <a:off x="5610606" y="679575"/>
          <a:ext cx="1255425" cy="1255425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9509775-983E-4110-B989-EE2CD6514BE0}">
      <dsp:nvSpPr>
        <dsp:cNvPr id="0" name=""/>
        <dsp:cNvSpPr/>
      </dsp:nvSpPr>
      <dsp:spPr>
        <a:xfrm>
          <a:off x="5878155" y="947125"/>
          <a:ext cx="720326" cy="72032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EDC777-00B3-41D7-9AE1-23D741E941C3}">
      <dsp:nvSpPr>
        <dsp:cNvPr id="0" name=""/>
        <dsp:cNvSpPr/>
      </dsp:nvSpPr>
      <dsp:spPr>
        <a:xfrm>
          <a:off x="4838704" y="2326036"/>
          <a:ext cx="2799228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defRPr cap="all"/>
          </a:pPr>
          <a:r>
            <a:rPr lang="en-US" sz="1400" kern="1200" dirty="0">
              <a:latin typeface="Arial" panose="020B0604020202020204" pitchFamily="34" charset="0"/>
              <a:cs typeface="Arial" panose="020B0604020202020204" pitchFamily="34" charset="0"/>
            </a:rPr>
            <a:t>CHỨNG TỪ THANH TOÁN</a:t>
          </a:r>
        </a:p>
      </dsp:txBody>
      <dsp:txXfrm>
        <a:off x="4838704" y="2326036"/>
        <a:ext cx="2799228" cy="720000"/>
      </dsp:txXfrm>
    </dsp:sp>
    <dsp:sp modelId="{18F7CB59-1A04-4120-ABBF-B19EFDD2861B}">
      <dsp:nvSpPr>
        <dsp:cNvPr id="0" name=""/>
        <dsp:cNvSpPr/>
      </dsp:nvSpPr>
      <dsp:spPr>
        <a:xfrm>
          <a:off x="8399421" y="679575"/>
          <a:ext cx="1255425" cy="1255425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3E9A2E-3FE5-4623-BF95-BD6E9B5A9866}">
      <dsp:nvSpPr>
        <dsp:cNvPr id="0" name=""/>
        <dsp:cNvSpPr/>
      </dsp:nvSpPr>
      <dsp:spPr>
        <a:xfrm>
          <a:off x="8666971" y="947125"/>
          <a:ext cx="720326" cy="720326"/>
        </a:xfrm>
        <a:prstGeom prst="rect">
          <a:avLst/>
        </a:prstGeom>
        <a:blipFill>
          <a:blip xmlns:r="http://schemas.openxmlformats.org/officeDocument/2006/relationships"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9DFE4F-2655-4E97-8CB7-746EE170FFA7}">
      <dsp:nvSpPr>
        <dsp:cNvPr id="0" name=""/>
        <dsp:cNvSpPr/>
      </dsp:nvSpPr>
      <dsp:spPr>
        <a:xfrm>
          <a:off x="7998096" y="2326036"/>
          <a:ext cx="205807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defRPr cap="all"/>
          </a:pPr>
          <a:r>
            <a:rPr lang="en-US" sz="1400" kern="1200" dirty="0">
              <a:latin typeface="Arial" panose="020B0604020202020204" pitchFamily="34" charset="0"/>
              <a:cs typeface="Arial" panose="020B0604020202020204" pitchFamily="34" charset="0"/>
            </a:rPr>
            <a:t>THỜI GIAN NỘP HỒ SƠ YÊU CẦU TRẢ TIỀN BẢO HIỂM</a:t>
          </a:r>
        </a:p>
      </dsp:txBody>
      <dsp:txXfrm>
        <a:off x="7998096" y="2326036"/>
        <a:ext cx="2058075" cy="72000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EFBE2E-BD1E-430A-B5CB-436DB8CD7040}">
      <dsp:nvSpPr>
        <dsp:cNvPr id="0" name=""/>
        <dsp:cNvSpPr/>
      </dsp:nvSpPr>
      <dsp:spPr>
        <a:xfrm>
          <a:off x="0" y="637659"/>
          <a:ext cx="10887075" cy="815377"/>
        </a:xfrm>
        <a:prstGeom prst="roundRect">
          <a:avLst/>
        </a:prstGeom>
        <a:solidFill>
          <a:schemeClr val="accen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Người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được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bảo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hiểm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điền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Giấy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yêu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cầu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trả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tiền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bồi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thường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do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Bảo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Minh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cung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cấp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lưu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ý:</a:t>
          </a:r>
        </a:p>
      </dsp:txBody>
      <dsp:txXfrm>
        <a:off x="39803" y="677462"/>
        <a:ext cx="10807469" cy="735771"/>
      </dsp:txXfrm>
    </dsp:sp>
    <dsp:sp modelId="{A177685A-0BBB-4FF1-B86D-6ED7C2AE5D30}">
      <dsp:nvSpPr>
        <dsp:cNvPr id="0" name=""/>
        <dsp:cNvSpPr/>
      </dsp:nvSpPr>
      <dsp:spPr>
        <a:xfrm>
          <a:off x="0" y="1453037"/>
          <a:ext cx="10887075" cy="33782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5665" tIns="24130" rIns="135128" bIns="24130" numCol="1" spcCol="1270" anchor="t" anchorCtr="0">
          <a:noAutofit/>
        </a:bodyPr>
        <a:lstStyle/>
        <a:p>
          <a:pPr marL="171450" lvl="1" indent="-457200" algn="l" defTabSz="844550">
            <a:lnSpc>
              <a:spcPct val="150000"/>
            </a:lnSpc>
            <a:spcBef>
              <a:spcPct val="0"/>
            </a:spcBef>
            <a:spcAft>
              <a:spcPts val="0"/>
            </a:spcAft>
            <a:buFont typeface="Arial" panose="020B0604020202020204" pitchFamily="34" charset="0"/>
            <a:buChar char="••"/>
          </a:pP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Thông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tin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cá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nhân</a:t>
          </a:r>
          <a:endParaRPr lang="en-US" sz="19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71450" lvl="1" indent="-457200" algn="l" defTabSz="844550">
            <a:lnSpc>
              <a:spcPct val="150000"/>
            </a:lnSpc>
            <a:spcBef>
              <a:spcPct val="0"/>
            </a:spcBef>
            <a:spcAft>
              <a:spcPts val="0"/>
            </a:spcAft>
            <a:buFont typeface="Arial" panose="020B0604020202020204" pitchFamily="34" charset="0"/>
            <a:buChar char="••"/>
          </a:pP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Quyền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lợi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bảo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hiểm</a:t>
          </a:r>
          <a:endParaRPr lang="en-US" sz="19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71450" lvl="1" indent="-457200" algn="l" defTabSz="844550">
            <a:lnSpc>
              <a:spcPct val="150000"/>
            </a:lnSpc>
            <a:spcBef>
              <a:spcPct val="0"/>
            </a:spcBef>
            <a:spcAft>
              <a:spcPts val="0"/>
            </a:spcAft>
            <a:buFont typeface="Arial" panose="020B0604020202020204" pitchFamily="34" charset="0"/>
            <a:buChar char="••"/>
          </a:pP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Thông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tin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yêu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cầu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giải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quyết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quyền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lợi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bảo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hiểm</a:t>
          </a:r>
          <a:endParaRPr lang="en-US" sz="19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71450" lvl="1" indent="-457200" algn="l" defTabSz="844550">
            <a:lnSpc>
              <a:spcPct val="150000"/>
            </a:lnSpc>
            <a:spcBef>
              <a:spcPct val="0"/>
            </a:spcBef>
            <a:spcAft>
              <a:spcPts val="0"/>
            </a:spcAft>
            <a:buFont typeface="Arial" panose="020B0604020202020204" pitchFamily="34" charset="0"/>
            <a:buChar char="••"/>
          </a:pP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Thông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tin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thanh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toán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: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ghi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rõ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tên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chủ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TK,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số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tài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khoản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và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Ngân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hàng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mở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TK</a:t>
          </a:r>
          <a:endParaRPr lang="en-US" sz="19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71450" lvl="1" indent="-457200" algn="l" defTabSz="844550">
            <a:lnSpc>
              <a:spcPct val="150000"/>
            </a:lnSpc>
            <a:spcBef>
              <a:spcPct val="0"/>
            </a:spcBef>
            <a:spcAft>
              <a:spcPts val="0"/>
            </a:spcAft>
            <a:buFont typeface="Arial" panose="020B0604020202020204" pitchFamily="34" charset="0"/>
            <a:buChar char="••"/>
          </a:pP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Chứng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từ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đi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kèm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: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tích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vào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các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chứng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từ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y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tế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có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trong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HS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và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liệt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kê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các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hóa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đơn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–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số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tiền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tương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ứng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tổng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cộng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số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tiền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yêu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cầu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bồi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thường</a:t>
          </a:r>
          <a:endParaRPr lang="en-US" sz="19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71450" lvl="1" indent="-457200" algn="l" defTabSz="844550">
            <a:lnSpc>
              <a:spcPct val="150000"/>
            </a:lnSpc>
            <a:spcBef>
              <a:spcPct val="0"/>
            </a:spcBef>
            <a:spcAft>
              <a:spcPts val="0"/>
            </a:spcAft>
            <a:buFont typeface="Arial" panose="020B0604020202020204" pitchFamily="34" charset="0"/>
            <a:buChar char="••"/>
          </a:pP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Ký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và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ghi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rõ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họ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tên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người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yêu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cầu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bồi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thường</a:t>
          </a:r>
          <a:endParaRPr lang="en-US" sz="19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71450" lvl="1" indent="-457200" algn="l" defTabSz="844550">
            <a:lnSpc>
              <a:spcPct val="150000"/>
            </a:lnSpc>
            <a:spcBef>
              <a:spcPct val="0"/>
            </a:spcBef>
            <a:spcAft>
              <a:spcPts val="0"/>
            </a:spcAft>
            <a:buFont typeface="Arial" panose="020B0604020202020204" pitchFamily="34" charset="0"/>
            <a:buChar char="••"/>
          </a:pPr>
          <a:r>
            <a:rPr lang="en-US" sz="1900" kern="1200" dirty="0" err="1">
              <a:latin typeface="Arial" panose="020B0604020202020204" pitchFamily="34" charset="0"/>
              <a:cs typeface="Arial" panose="020B0604020202020204" pitchFamily="34" charset="0"/>
            </a:rPr>
            <a:t>Ký</a:t>
          </a:r>
          <a:r>
            <a:rPr lang="en-US" sz="19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xác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nhận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của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Đại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diện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CQ/ĐV (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Người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đã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đăng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kí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mẫu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chữ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kí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với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Bảo</a:t>
          </a: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Minh)</a:t>
          </a:r>
          <a:endParaRPr lang="en-US" sz="19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1453037"/>
        <a:ext cx="10887075" cy="3378240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EFBE2E-BD1E-430A-B5CB-436DB8CD7040}">
      <dsp:nvSpPr>
        <dsp:cNvPr id="0" name=""/>
        <dsp:cNvSpPr/>
      </dsp:nvSpPr>
      <dsp:spPr>
        <a:xfrm>
          <a:off x="0" y="0"/>
          <a:ext cx="10887075" cy="667920"/>
        </a:xfrm>
        <a:prstGeom prst="roundRect">
          <a:avLst/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baseline="0" dirty="0" err="1">
              <a:latin typeface="Arial" panose="020B0604020202020204" pitchFamily="34" charset="0"/>
            </a:rPr>
            <a:t>Với</a:t>
          </a:r>
          <a:r>
            <a:rPr lang="en-US" sz="2400" kern="1200" baseline="0" dirty="0">
              <a:latin typeface="Arial" panose="020B0604020202020204" pitchFamily="34" charset="0"/>
            </a:rPr>
            <a:t> </a:t>
          </a:r>
          <a:r>
            <a:rPr lang="en-US" sz="2400" kern="1200" baseline="0" dirty="0" err="1">
              <a:latin typeface="Arial" panose="020B0604020202020204" pitchFamily="34" charset="0"/>
            </a:rPr>
            <a:t>hồ</a:t>
          </a:r>
          <a:r>
            <a:rPr lang="en-US" sz="2400" kern="1200" baseline="0" dirty="0">
              <a:latin typeface="Arial" panose="020B0604020202020204" pitchFamily="34" charset="0"/>
            </a:rPr>
            <a:t> </a:t>
          </a:r>
          <a:r>
            <a:rPr lang="en-US" sz="2400" kern="1200" baseline="0" dirty="0" err="1">
              <a:latin typeface="Arial" panose="020B0604020202020204" pitchFamily="34" charset="0"/>
            </a:rPr>
            <a:t>sơ</a:t>
          </a:r>
          <a:r>
            <a:rPr lang="en-US" sz="2400" kern="1200" baseline="0" dirty="0">
              <a:latin typeface="Arial" panose="020B0604020202020204" pitchFamily="34" charset="0"/>
            </a:rPr>
            <a:t> claim chi </a:t>
          </a:r>
          <a:r>
            <a:rPr lang="en-US" sz="2400" kern="1200" baseline="0" dirty="0" err="1">
              <a:latin typeface="Arial" panose="020B0604020202020204" pitchFamily="34" charset="0"/>
            </a:rPr>
            <a:t>phí</a:t>
          </a:r>
          <a:r>
            <a:rPr lang="en-US" sz="2400" kern="1200" baseline="0" dirty="0">
              <a:latin typeface="Arial" panose="020B0604020202020204" pitchFamily="34" charset="0"/>
            </a:rPr>
            <a:t> </a:t>
          </a:r>
          <a:r>
            <a:rPr lang="en-US" sz="2400" kern="1200" baseline="0" dirty="0" err="1">
              <a:latin typeface="Arial" panose="020B0604020202020204" pitchFamily="34" charset="0"/>
            </a:rPr>
            <a:t>khám</a:t>
          </a:r>
          <a:r>
            <a:rPr lang="en-US" sz="2400" kern="1200" baseline="0" dirty="0">
              <a:latin typeface="Arial" panose="020B0604020202020204" pitchFamily="34" charset="0"/>
            </a:rPr>
            <a:t> </a:t>
          </a:r>
          <a:r>
            <a:rPr lang="en-US" sz="2400" kern="1200" baseline="0" dirty="0" err="1">
              <a:latin typeface="Arial" panose="020B0604020202020204" pitchFamily="34" charset="0"/>
            </a:rPr>
            <a:t>chữa</a:t>
          </a:r>
          <a:r>
            <a:rPr lang="en-US" sz="2400" kern="1200" baseline="0" dirty="0">
              <a:latin typeface="Arial" panose="020B0604020202020204" pitchFamily="34" charset="0"/>
            </a:rPr>
            <a:t> </a:t>
          </a:r>
          <a:r>
            <a:rPr lang="en-US" sz="2400" kern="1200" baseline="0" dirty="0" err="1">
              <a:latin typeface="Arial" panose="020B0604020202020204" pitchFamily="34" charset="0"/>
            </a:rPr>
            <a:t>bệnh</a:t>
          </a:r>
          <a:r>
            <a:rPr lang="en-US" sz="2400" kern="1200" baseline="0" dirty="0">
              <a:latin typeface="Arial" panose="020B0604020202020204" pitchFamily="34" charset="0"/>
            </a:rPr>
            <a:t> </a:t>
          </a:r>
          <a:r>
            <a:rPr lang="en-US" sz="2400" kern="1200" baseline="0" dirty="0" err="1">
              <a:latin typeface="Arial" panose="020B0604020202020204" pitchFamily="34" charset="0"/>
            </a:rPr>
            <a:t>thông</a:t>
          </a:r>
          <a:r>
            <a:rPr lang="en-US" sz="2400" kern="1200" baseline="0" dirty="0">
              <a:latin typeface="Arial" panose="020B0604020202020204" pitchFamily="34" charset="0"/>
            </a:rPr>
            <a:t> </a:t>
          </a:r>
          <a:r>
            <a:rPr lang="en-US" sz="2400" kern="1200" baseline="0" dirty="0" err="1">
              <a:latin typeface="Arial" panose="020B0604020202020204" pitchFamily="34" charset="0"/>
            </a:rPr>
            <a:t>thường</a:t>
          </a:r>
          <a:r>
            <a:rPr lang="en-US" sz="2400" kern="1200" baseline="0" dirty="0">
              <a:latin typeface="Arial" panose="020B0604020202020204" pitchFamily="34" charset="0"/>
            </a:rPr>
            <a:t> </a:t>
          </a:r>
          <a:r>
            <a:rPr lang="en-US" sz="2400" kern="1200" baseline="0" dirty="0" err="1">
              <a:latin typeface="Arial" panose="020B0604020202020204" pitchFamily="34" charset="0"/>
            </a:rPr>
            <a:t>trong</a:t>
          </a:r>
          <a:r>
            <a:rPr lang="en-US" sz="2400" kern="1200" baseline="0" dirty="0">
              <a:latin typeface="Arial" panose="020B0604020202020204" pitchFamily="34" charset="0"/>
            </a:rPr>
            <a:t> </a:t>
          </a:r>
          <a:r>
            <a:rPr lang="en-US" sz="2400" kern="1200" baseline="0" dirty="0" err="1">
              <a:latin typeface="Arial" panose="020B0604020202020204" pitchFamily="34" charset="0"/>
            </a:rPr>
            <a:t>nước</a:t>
          </a:r>
          <a:r>
            <a:rPr lang="en-US" sz="2400" kern="1200" baseline="0" dirty="0">
              <a:latin typeface="Arial" panose="020B0604020202020204" pitchFamily="34" charset="0"/>
            </a:rPr>
            <a:t>:</a:t>
          </a:r>
          <a:endParaRPr lang="en-US" sz="2400" kern="1200" baseline="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2605" y="32605"/>
        <a:ext cx="10821865" cy="602710"/>
      </dsp:txXfrm>
    </dsp:sp>
    <dsp:sp modelId="{A177685A-0BBB-4FF1-B86D-6ED7C2AE5D30}">
      <dsp:nvSpPr>
        <dsp:cNvPr id="0" name=""/>
        <dsp:cNvSpPr/>
      </dsp:nvSpPr>
      <dsp:spPr>
        <a:xfrm>
          <a:off x="170871" y="668498"/>
          <a:ext cx="10545332" cy="41900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0196" tIns="25400" rIns="142240" bIns="25400" numCol="1" spcCol="1270" anchor="t" anchorCtr="0">
          <a:noAutofit/>
        </a:bodyPr>
        <a:lstStyle/>
        <a:p>
          <a:pPr marL="0" lvl="1" indent="0" algn="l" defTabSz="889000">
            <a:lnSpc>
              <a:spcPct val="100000"/>
            </a:lnSpc>
            <a:spcBef>
              <a:spcPct val="0"/>
            </a:spcBef>
            <a:spcAft>
              <a:spcPts val="1800"/>
            </a:spcAft>
            <a:buFont typeface="Arial" panose="020B0604020202020204" pitchFamily="34" charset="0"/>
            <a:buChar char="••"/>
          </a:pPr>
          <a:endParaRPr lang="en-US" sz="20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71450" lvl="1" indent="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000" b="0" kern="1200" dirty="0" smtClean="0">
              <a:latin typeface="Century Gothic (Body)"/>
            </a:rPr>
            <a:t> </a:t>
          </a:r>
          <a:r>
            <a:rPr lang="vi-VN" sz="2000" b="0" kern="1200" dirty="0" smtClean="0">
              <a:latin typeface="Century Gothic (Body)"/>
            </a:rPr>
            <a:t>Giấy </a:t>
          </a:r>
          <a:r>
            <a:rPr lang="vi-VN" sz="2000" b="0" kern="1200" dirty="0">
              <a:latin typeface="Century Gothic (Body)"/>
            </a:rPr>
            <a:t>ra viện</a:t>
          </a:r>
          <a:r>
            <a:rPr lang="en-US" sz="2000" b="0" kern="1200" dirty="0">
              <a:latin typeface="Century Gothic (Body)"/>
            </a:rPr>
            <a:t> (TH </a:t>
          </a:r>
          <a:r>
            <a:rPr lang="en-US" sz="2000" b="0" kern="1200" dirty="0" err="1">
              <a:latin typeface="Century Gothic (Body)"/>
            </a:rPr>
            <a:t>nằm</a:t>
          </a:r>
          <a:r>
            <a:rPr lang="en-US" sz="2000" b="0" kern="1200" dirty="0">
              <a:latin typeface="Century Gothic (Body)"/>
            </a:rPr>
            <a:t> </a:t>
          </a:r>
          <a:r>
            <a:rPr lang="en-US" sz="2000" b="0" kern="1200" dirty="0" err="1">
              <a:latin typeface="Century Gothic (Body)"/>
            </a:rPr>
            <a:t>viện</a:t>
          </a:r>
          <a:r>
            <a:rPr lang="en-US" sz="2000" b="0" kern="1200" dirty="0">
              <a:latin typeface="Century Gothic (Body)"/>
            </a:rPr>
            <a:t>)</a:t>
          </a:r>
          <a:r>
            <a:rPr lang="vi-VN" sz="2000" b="0" kern="1200" dirty="0">
              <a:latin typeface="Century Gothic (Body)"/>
            </a:rPr>
            <a:t>, Giấy chứng nhận phẫu thuật</a:t>
          </a:r>
          <a:r>
            <a:rPr lang="en-US" sz="2000" b="0" kern="1200" dirty="0">
              <a:latin typeface="Century Gothic (Body)"/>
            </a:rPr>
            <a:t>/</a:t>
          </a:r>
          <a:r>
            <a:rPr lang="en-US" sz="2000" b="0" kern="1200" dirty="0" err="1">
              <a:latin typeface="Century Gothic (Body)"/>
            </a:rPr>
            <a:t>thủ</a:t>
          </a:r>
          <a:r>
            <a:rPr lang="en-US" sz="2000" b="0" kern="1200" dirty="0">
              <a:latin typeface="Century Gothic (Body)"/>
            </a:rPr>
            <a:t> </a:t>
          </a:r>
          <a:r>
            <a:rPr lang="en-US" sz="2000" b="0" kern="1200" dirty="0" err="1">
              <a:latin typeface="Century Gothic (Body)"/>
            </a:rPr>
            <a:t>thuật</a:t>
          </a:r>
          <a:r>
            <a:rPr lang="vi-VN" sz="2000" b="0" kern="1200" dirty="0">
              <a:latin typeface="Century Gothic (Body)"/>
            </a:rPr>
            <a:t> (</a:t>
          </a:r>
          <a:r>
            <a:rPr lang="en-US" sz="2000" b="0" kern="1200" dirty="0" err="1">
              <a:latin typeface="Century Gothic (Body)"/>
            </a:rPr>
            <a:t>nếu</a:t>
          </a:r>
          <a:r>
            <a:rPr lang="en-US" sz="2000" b="0" kern="1200" dirty="0">
              <a:latin typeface="Century Gothic (Body)"/>
            </a:rPr>
            <a:t> </a:t>
          </a:r>
          <a:r>
            <a:rPr lang="en-US" sz="2000" b="0" kern="1200" dirty="0" err="1">
              <a:latin typeface="Century Gothic (Body)"/>
            </a:rPr>
            <a:t>có</a:t>
          </a:r>
          <a:r>
            <a:rPr lang="vi-VN" sz="2000" b="0" kern="1200" dirty="0">
              <a:latin typeface="Century Gothic (Body)"/>
            </a:rPr>
            <a:t> phẫu thuật</a:t>
          </a:r>
          <a:r>
            <a:rPr lang="en-US" sz="2000" b="0" kern="1200" dirty="0">
              <a:latin typeface="Century Gothic (Body)"/>
            </a:rPr>
            <a:t>/</a:t>
          </a:r>
          <a:r>
            <a:rPr lang="en-US" sz="2000" b="0" kern="1200" dirty="0" err="1">
              <a:latin typeface="Century Gothic (Body)"/>
            </a:rPr>
            <a:t>thủ</a:t>
          </a:r>
          <a:r>
            <a:rPr lang="en-US" sz="2000" b="0" kern="1200" dirty="0">
              <a:latin typeface="Century Gothic (Body)"/>
            </a:rPr>
            <a:t> </a:t>
          </a:r>
          <a:r>
            <a:rPr lang="en-US" sz="2000" b="0" kern="1200" dirty="0" err="1">
              <a:latin typeface="Century Gothic (Body)"/>
            </a:rPr>
            <a:t>thuật</a:t>
          </a:r>
          <a:r>
            <a:rPr lang="vi-VN" sz="2000" b="0" kern="1200" dirty="0">
              <a:latin typeface="Century Gothic (Body)"/>
            </a:rPr>
            <a:t>)</a:t>
          </a:r>
          <a:r>
            <a:rPr lang="en-US" sz="2000" b="0" kern="1200" dirty="0">
              <a:latin typeface="Century Gothic (Body)"/>
            </a:rPr>
            <a:t>. </a:t>
          </a:r>
        </a:p>
        <a:p>
          <a:pPr marL="171450" lvl="1" indent="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en-US" sz="2000" b="0" kern="1200" dirty="0">
            <a:latin typeface="Century Gothic (Body)"/>
          </a:endParaRPr>
        </a:p>
        <a:p>
          <a:pPr marL="171450" lvl="1" indent="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000" b="0" kern="1200" dirty="0" smtClean="0">
              <a:latin typeface="Century Gothic (Body)"/>
            </a:rPr>
            <a:t> </a:t>
          </a:r>
          <a:r>
            <a:rPr lang="vi-VN" sz="2000" b="0" kern="1200" dirty="0" smtClean="0">
              <a:latin typeface="Century Gothic (Body)"/>
            </a:rPr>
            <a:t>Chỉ </a:t>
          </a:r>
          <a:r>
            <a:rPr lang="vi-VN" sz="2000" b="0" kern="1200" dirty="0">
              <a:latin typeface="Century Gothic (Body)"/>
            </a:rPr>
            <a:t>định </a:t>
          </a:r>
          <a:r>
            <a:rPr lang="en-US" sz="2000" b="0" kern="1200" dirty="0" err="1">
              <a:latin typeface="Century Gothic (Body)"/>
            </a:rPr>
            <a:t>của</a:t>
          </a:r>
          <a:r>
            <a:rPr lang="en-US" sz="2000" b="0" kern="1200" dirty="0">
              <a:latin typeface="Century Gothic (Body)"/>
            </a:rPr>
            <a:t> </a:t>
          </a:r>
          <a:r>
            <a:rPr lang="en-US" sz="2000" b="0" kern="1200" dirty="0" err="1">
              <a:latin typeface="Century Gothic (Body)"/>
            </a:rPr>
            <a:t>bác</a:t>
          </a:r>
          <a:r>
            <a:rPr lang="en-US" sz="2000" b="0" kern="1200" dirty="0">
              <a:latin typeface="Century Gothic (Body)"/>
            </a:rPr>
            <a:t> </a:t>
          </a:r>
          <a:r>
            <a:rPr lang="en-US" sz="2000" b="0" kern="1200" dirty="0" err="1">
              <a:latin typeface="Century Gothic (Body)"/>
            </a:rPr>
            <a:t>sĩ</a:t>
          </a:r>
          <a:r>
            <a:rPr lang="en-US" sz="2000" b="0" kern="1200" dirty="0">
              <a:latin typeface="Century Gothic (Body)"/>
            </a:rPr>
            <a:t> </a:t>
          </a:r>
          <a:r>
            <a:rPr lang="en-US" sz="2000" b="0" kern="1200" dirty="0" err="1">
              <a:latin typeface="Century Gothic (Body)"/>
            </a:rPr>
            <a:t>và</a:t>
          </a:r>
          <a:r>
            <a:rPr lang="vi-VN" sz="2000" b="0" kern="1200" dirty="0">
              <a:latin typeface="Century Gothic (Body)"/>
            </a:rPr>
            <a:t> kết quả</a:t>
          </a:r>
          <a:r>
            <a:rPr lang="en-US" sz="2000" b="0" kern="1200" dirty="0">
              <a:latin typeface="Century Gothic (Body)"/>
            </a:rPr>
            <a:t> </a:t>
          </a:r>
          <a:r>
            <a:rPr lang="en-US" sz="2000" b="0" kern="1200" dirty="0" err="1">
              <a:latin typeface="Century Gothic (Body)"/>
            </a:rPr>
            <a:t>đi</a:t>
          </a:r>
          <a:r>
            <a:rPr lang="en-US" sz="2000" b="0" kern="1200" dirty="0">
              <a:latin typeface="Century Gothic (Body)"/>
            </a:rPr>
            <a:t> </a:t>
          </a:r>
          <a:r>
            <a:rPr lang="en-US" sz="2000" b="0" kern="1200" dirty="0" err="1">
              <a:latin typeface="Century Gothic (Body)"/>
            </a:rPr>
            <a:t>kèm</a:t>
          </a:r>
          <a:r>
            <a:rPr lang="en-US" sz="2000" b="0" kern="1200" dirty="0">
              <a:latin typeface="Century Gothic (Body)"/>
            </a:rPr>
            <a:t> </a:t>
          </a:r>
          <a:r>
            <a:rPr lang="en-US" sz="2000" b="0" kern="1200" dirty="0" err="1">
              <a:latin typeface="Century Gothic (Body)"/>
            </a:rPr>
            <a:t>cho</a:t>
          </a:r>
          <a:r>
            <a:rPr lang="en-US" sz="2000" b="0" kern="1200" dirty="0">
              <a:latin typeface="Century Gothic (Body)"/>
            </a:rPr>
            <a:t> </a:t>
          </a:r>
          <a:r>
            <a:rPr lang="en-US" sz="2000" b="0" kern="1200" dirty="0" err="1" smtClean="0">
              <a:latin typeface="Century Gothic (Body)"/>
            </a:rPr>
            <a:t>các</a:t>
          </a:r>
          <a:r>
            <a:rPr lang="vi-VN" sz="2000" b="0" kern="1200" dirty="0" smtClean="0">
              <a:latin typeface="Century Gothic (Body)"/>
            </a:rPr>
            <a:t> </a:t>
          </a:r>
          <a:r>
            <a:rPr lang="vi-VN" sz="2000" b="0" kern="1200" dirty="0">
              <a:latin typeface="Century Gothic (Body)"/>
            </a:rPr>
            <a:t>xét nghiệm, </a:t>
          </a:r>
          <a:r>
            <a:rPr lang="en-US" sz="2000" b="0" kern="1200" dirty="0" err="1">
              <a:latin typeface="Century Gothic (Body)"/>
            </a:rPr>
            <a:t>chuẩn</a:t>
          </a:r>
          <a:r>
            <a:rPr lang="en-US" sz="2000" b="0" kern="1200" dirty="0">
              <a:latin typeface="Century Gothic (Body)"/>
            </a:rPr>
            <a:t> </a:t>
          </a:r>
          <a:r>
            <a:rPr lang="en-US" sz="2000" b="0" kern="1200" dirty="0" err="1">
              <a:latin typeface="Century Gothic (Body)"/>
            </a:rPr>
            <a:t>đoán</a:t>
          </a:r>
          <a:r>
            <a:rPr lang="en-US" sz="2000" b="0" kern="1200" dirty="0">
              <a:latin typeface="Century Gothic (Body)"/>
            </a:rPr>
            <a:t> </a:t>
          </a:r>
          <a:r>
            <a:rPr lang="en-US" sz="2000" b="0" kern="1200" dirty="0" err="1">
              <a:latin typeface="Century Gothic (Body)"/>
            </a:rPr>
            <a:t>hình</a:t>
          </a:r>
          <a:r>
            <a:rPr lang="en-US" sz="2000" b="0" kern="1200" dirty="0">
              <a:latin typeface="Century Gothic (Body)"/>
            </a:rPr>
            <a:t> </a:t>
          </a:r>
          <a:r>
            <a:rPr lang="en-US" sz="2000" b="0" kern="1200" dirty="0" err="1">
              <a:latin typeface="Century Gothic (Body)"/>
            </a:rPr>
            <a:t>ảnh</a:t>
          </a:r>
          <a:r>
            <a:rPr lang="en-US" sz="2000" b="0" kern="1200" dirty="0">
              <a:latin typeface="Century Gothic (Body)"/>
            </a:rPr>
            <a:t>,…</a:t>
          </a:r>
        </a:p>
        <a:p>
          <a:pPr marL="171450" lvl="1" indent="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en-US" sz="2000" b="0" kern="1200" dirty="0">
            <a:latin typeface="Century Gothic (Body)"/>
          </a:endParaRPr>
        </a:p>
        <a:p>
          <a:pPr marL="171450" lvl="1" indent="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000" b="0" kern="1200" dirty="0" smtClean="0">
              <a:latin typeface="Century Gothic (Body)"/>
            </a:rPr>
            <a:t> </a:t>
          </a:r>
          <a:r>
            <a:rPr lang="vi-VN" sz="2000" b="0" kern="1200" dirty="0" smtClean="0">
              <a:latin typeface="Century Gothic (Body)"/>
            </a:rPr>
            <a:t>Đơn </a:t>
          </a:r>
          <a:r>
            <a:rPr lang="vi-VN" sz="2000" b="0" kern="1200" dirty="0">
              <a:latin typeface="Century Gothic (Body)"/>
            </a:rPr>
            <a:t>thuốc</a:t>
          </a:r>
          <a:r>
            <a:rPr lang="en-US" sz="2000" b="0" kern="1200" dirty="0">
              <a:latin typeface="Century Gothic (Body)"/>
            </a:rPr>
            <a:t> </a:t>
          </a:r>
          <a:r>
            <a:rPr lang="en-US" sz="2000" b="0" kern="1200" dirty="0" err="1">
              <a:latin typeface="Century Gothic (Body)"/>
            </a:rPr>
            <a:t>có</a:t>
          </a:r>
          <a:r>
            <a:rPr lang="en-US" sz="2000" b="0" kern="1200" dirty="0">
              <a:latin typeface="Century Gothic (Body)"/>
            </a:rPr>
            <a:t> </a:t>
          </a:r>
          <a:r>
            <a:rPr lang="en-US" sz="2000" b="0" kern="1200" dirty="0" err="1">
              <a:latin typeface="Century Gothic (Body)"/>
            </a:rPr>
            <a:t>chữ</a:t>
          </a:r>
          <a:r>
            <a:rPr lang="en-US" sz="2000" b="0" kern="1200" dirty="0">
              <a:latin typeface="Century Gothic (Body)"/>
            </a:rPr>
            <a:t> </a:t>
          </a:r>
          <a:r>
            <a:rPr lang="en-US" sz="2000" b="0" kern="1200" dirty="0" err="1">
              <a:latin typeface="Century Gothic (Body)"/>
            </a:rPr>
            <a:t>kí</a:t>
          </a:r>
          <a:r>
            <a:rPr lang="en-US" sz="2000" b="0" kern="1200" dirty="0">
              <a:latin typeface="Century Gothic (Body)"/>
            </a:rPr>
            <a:t> </a:t>
          </a:r>
          <a:r>
            <a:rPr lang="en-US" sz="2000" b="0" kern="1200" dirty="0" err="1">
              <a:latin typeface="Century Gothic (Body)"/>
            </a:rPr>
            <a:t>của</a:t>
          </a:r>
          <a:r>
            <a:rPr lang="en-US" sz="2000" b="0" kern="1200" dirty="0">
              <a:latin typeface="Century Gothic (Body)"/>
            </a:rPr>
            <a:t> </a:t>
          </a:r>
          <a:r>
            <a:rPr lang="en-US" sz="2000" b="0" kern="1200" dirty="0" err="1">
              <a:latin typeface="Century Gothic (Body)"/>
            </a:rPr>
            <a:t>bác</a:t>
          </a:r>
          <a:r>
            <a:rPr lang="en-US" sz="2000" b="0" kern="1200" dirty="0">
              <a:latin typeface="Century Gothic (Body)"/>
            </a:rPr>
            <a:t> </a:t>
          </a:r>
          <a:r>
            <a:rPr lang="en-US" sz="2000" b="0" kern="1200" dirty="0" err="1">
              <a:latin typeface="Century Gothic (Body)"/>
            </a:rPr>
            <a:t>sĩ</a:t>
          </a:r>
          <a:r>
            <a:rPr lang="en-US" sz="2000" b="0" kern="1200" dirty="0">
              <a:latin typeface="Century Gothic (Body)"/>
            </a:rPr>
            <a:t>, </a:t>
          </a:r>
          <a:r>
            <a:rPr lang="en-US" sz="2000" b="0" kern="1200" dirty="0" err="1">
              <a:latin typeface="Century Gothic (Body)"/>
            </a:rPr>
            <a:t>đóng</a:t>
          </a:r>
          <a:r>
            <a:rPr lang="en-US" sz="2000" b="0" kern="1200" dirty="0">
              <a:latin typeface="Century Gothic (Body)"/>
            </a:rPr>
            <a:t> </a:t>
          </a:r>
          <a:r>
            <a:rPr lang="en-US" sz="2000" b="0" kern="1200" dirty="0" err="1">
              <a:latin typeface="Century Gothic (Body)"/>
            </a:rPr>
            <a:t>dấu</a:t>
          </a:r>
          <a:r>
            <a:rPr lang="en-US" sz="2000" b="0" kern="1200" dirty="0">
              <a:latin typeface="Century Gothic (Body)"/>
            </a:rPr>
            <a:t> </a:t>
          </a:r>
          <a:r>
            <a:rPr lang="en-US" sz="2000" b="0" kern="1200" dirty="0" err="1">
              <a:latin typeface="Century Gothic (Body)"/>
            </a:rPr>
            <a:t>của</a:t>
          </a:r>
          <a:r>
            <a:rPr lang="en-US" sz="2000" b="0" kern="1200" dirty="0">
              <a:latin typeface="Century Gothic (Body)"/>
            </a:rPr>
            <a:t> </a:t>
          </a:r>
          <a:r>
            <a:rPr lang="en-US" sz="2000" b="0" kern="1200" dirty="0" err="1">
              <a:latin typeface="Century Gothic (Body)"/>
            </a:rPr>
            <a:t>phòng</a:t>
          </a:r>
          <a:r>
            <a:rPr lang="en-US" sz="2000" b="0" kern="1200" dirty="0">
              <a:latin typeface="Century Gothic (Body)"/>
            </a:rPr>
            <a:t> </a:t>
          </a:r>
          <a:r>
            <a:rPr lang="en-US" sz="2000" b="0" kern="1200" dirty="0" err="1">
              <a:latin typeface="Century Gothic (Body)"/>
            </a:rPr>
            <a:t>khám</a:t>
          </a:r>
          <a:r>
            <a:rPr lang="en-US" sz="2000" b="0" kern="1200" dirty="0">
              <a:latin typeface="Century Gothic (Body)"/>
            </a:rPr>
            <a:t>, </a:t>
          </a:r>
          <a:r>
            <a:rPr lang="en-US" sz="2000" b="0" kern="1200" dirty="0" err="1">
              <a:latin typeface="Century Gothic (Body)"/>
            </a:rPr>
            <a:t>bệnh</a:t>
          </a:r>
          <a:r>
            <a:rPr lang="en-US" sz="2000" b="0" kern="1200" dirty="0">
              <a:latin typeface="Century Gothic (Body)"/>
            </a:rPr>
            <a:t> </a:t>
          </a:r>
          <a:r>
            <a:rPr lang="en-US" sz="2000" b="0" kern="1200" dirty="0" err="1">
              <a:latin typeface="Century Gothic (Body)"/>
            </a:rPr>
            <a:t>viện</a:t>
          </a:r>
          <a:r>
            <a:rPr lang="en-US" sz="2000" b="0" kern="1200" dirty="0">
              <a:latin typeface="Century Gothic (Body)"/>
            </a:rPr>
            <a:t>, </a:t>
          </a:r>
          <a:r>
            <a:rPr lang="en-US" sz="2000" b="0" kern="1200" dirty="0" err="1">
              <a:latin typeface="Century Gothic (Body)"/>
            </a:rPr>
            <a:t>nơi</a:t>
          </a:r>
          <a:r>
            <a:rPr lang="en-US" sz="2000" b="0" kern="1200" dirty="0">
              <a:latin typeface="Century Gothic (Body)"/>
            </a:rPr>
            <a:t> </a:t>
          </a:r>
          <a:r>
            <a:rPr lang="en-US" sz="2000" b="0" kern="1200" dirty="0" err="1">
              <a:latin typeface="Century Gothic (Body)"/>
            </a:rPr>
            <a:t>cấp</a:t>
          </a:r>
          <a:r>
            <a:rPr lang="en-US" sz="2000" b="0" kern="1200" dirty="0">
              <a:latin typeface="Century Gothic (Body)"/>
            </a:rPr>
            <a:t> </a:t>
          </a:r>
          <a:r>
            <a:rPr lang="en-US" sz="2000" b="0" kern="1200" dirty="0" err="1">
              <a:latin typeface="Century Gothic (Body)"/>
            </a:rPr>
            <a:t>ra</a:t>
          </a:r>
          <a:r>
            <a:rPr lang="en-US" sz="2000" b="0" kern="1200" dirty="0">
              <a:latin typeface="Century Gothic (Body)"/>
            </a:rPr>
            <a:t> </a:t>
          </a:r>
          <a:r>
            <a:rPr lang="en-US" sz="2000" b="0" kern="1200" dirty="0" err="1">
              <a:latin typeface="Century Gothic (Body)"/>
            </a:rPr>
            <a:t>đơn</a:t>
          </a:r>
          <a:r>
            <a:rPr lang="en-US" sz="2000" b="0" kern="1200" dirty="0">
              <a:latin typeface="Century Gothic (Body)"/>
            </a:rPr>
            <a:t> </a:t>
          </a:r>
          <a:r>
            <a:rPr lang="en-US" sz="2000" b="0" kern="1200" dirty="0" err="1">
              <a:latin typeface="Century Gothic (Body)"/>
            </a:rPr>
            <a:t>thuốc</a:t>
          </a:r>
          <a:r>
            <a:rPr lang="en-US" sz="2000" b="0" kern="1200" dirty="0">
              <a:latin typeface="Century Gothic (Body)"/>
            </a:rPr>
            <a:t> </a:t>
          </a:r>
          <a:r>
            <a:rPr lang="en-US" sz="2000" b="0" kern="1200" dirty="0" err="1">
              <a:latin typeface="Century Gothic (Body)"/>
            </a:rPr>
            <a:t>đó</a:t>
          </a:r>
          <a:r>
            <a:rPr lang="en-US" sz="2000" b="0" kern="1200" dirty="0">
              <a:latin typeface="Century Gothic (Body)"/>
            </a:rPr>
            <a:t>. </a:t>
          </a:r>
        </a:p>
        <a:p>
          <a:pPr marL="171450" lvl="1" indent="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en-US" sz="2000" b="0" kern="1200" dirty="0">
            <a:latin typeface="Century Gothic (Body)"/>
          </a:endParaRPr>
        </a:p>
        <a:p>
          <a:pPr marL="171450" lvl="1" indent="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000" b="0" kern="1200" dirty="0" smtClean="0">
              <a:latin typeface="Century Gothic (Body)"/>
            </a:rPr>
            <a:t> </a:t>
          </a:r>
          <a:r>
            <a:rPr lang="en-US" sz="2000" b="0" kern="1200" dirty="0" err="1" smtClean="0">
              <a:latin typeface="Century Gothic (Body)"/>
            </a:rPr>
            <a:t>Bảng</a:t>
          </a:r>
          <a:r>
            <a:rPr lang="en-US" sz="2000" b="0" kern="1200" dirty="0" smtClean="0">
              <a:latin typeface="Century Gothic (Body)"/>
            </a:rPr>
            <a:t> </a:t>
          </a:r>
          <a:r>
            <a:rPr lang="en-US" sz="2000" b="0" kern="1200" dirty="0" err="1">
              <a:latin typeface="Century Gothic (Body)"/>
            </a:rPr>
            <a:t>kê</a:t>
          </a:r>
          <a:r>
            <a:rPr lang="en-US" sz="2000" b="0" kern="1200" dirty="0">
              <a:latin typeface="Century Gothic (Body)"/>
            </a:rPr>
            <a:t> chi </a:t>
          </a:r>
          <a:r>
            <a:rPr lang="en-US" sz="2000" b="0" kern="1200" dirty="0" err="1">
              <a:latin typeface="Century Gothic (Body)"/>
            </a:rPr>
            <a:t>tiết</a:t>
          </a:r>
          <a:r>
            <a:rPr lang="en-US" sz="2000" b="0" kern="1200" dirty="0">
              <a:latin typeface="Century Gothic (Body)"/>
            </a:rPr>
            <a:t> </a:t>
          </a:r>
          <a:r>
            <a:rPr lang="en-US" sz="2000" b="0" kern="1200" dirty="0" err="1">
              <a:latin typeface="Century Gothic (Body)"/>
            </a:rPr>
            <a:t>viện</a:t>
          </a:r>
          <a:r>
            <a:rPr lang="en-US" sz="2000" b="0" kern="1200" dirty="0">
              <a:latin typeface="Century Gothic (Body)"/>
            </a:rPr>
            <a:t> </a:t>
          </a:r>
          <a:r>
            <a:rPr lang="en-US" sz="2000" b="0" kern="1200" dirty="0" err="1">
              <a:latin typeface="Century Gothic (Body)"/>
            </a:rPr>
            <a:t>phí</a:t>
          </a:r>
          <a:r>
            <a:rPr lang="en-US" sz="2000" b="0" kern="1200" dirty="0">
              <a:latin typeface="Century Gothic (Body)"/>
            </a:rPr>
            <a:t> (</a:t>
          </a:r>
          <a:r>
            <a:rPr lang="en-US" sz="2000" b="0" kern="1200" dirty="0" err="1">
              <a:latin typeface="Century Gothic (Body)"/>
            </a:rPr>
            <a:t>nếu</a:t>
          </a:r>
          <a:r>
            <a:rPr lang="en-US" sz="2000" b="0" kern="1200" dirty="0">
              <a:latin typeface="Century Gothic (Body)"/>
            </a:rPr>
            <a:t> </a:t>
          </a:r>
          <a:r>
            <a:rPr lang="en-US" sz="2000" b="0" kern="1200" dirty="0" err="1">
              <a:latin typeface="Century Gothic (Body)"/>
            </a:rPr>
            <a:t>hóa</a:t>
          </a:r>
          <a:r>
            <a:rPr lang="en-US" sz="2000" b="0" kern="1200" dirty="0">
              <a:latin typeface="Century Gothic (Body)"/>
            </a:rPr>
            <a:t> </a:t>
          </a:r>
          <a:r>
            <a:rPr lang="en-US" sz="2000" b="0" kern="1200" dirty="0" err="1">
              <a:latin typeface="Century Gothic (Body)"/>
            </a:rPr>
            <a:t>đơn</a:t>
          </a:r>
          <a:r>
            <a:rPr lang="en-US" sz="2000" b="0" kern="1200" dirty="0">
              <a:latin typeface="Century Gothic (Body)"/>
            </a:rPr>
            <a:t> </a:t>
          </a:r>
          <a:r>
            <a:rPr lang="en-US" sz="2000" b="0" kern="1200" dirty="0" err="1">
              <a:latin typeface="Century Gothic (Body)"/>
            </a:rPr>
            <a:t>thanh</a:t>
          </a:r>
          <a:r>
            <a:rPr lang="en-US" sz="2000" b="0" kern="1200" dirty="0">
              <a:latin typeface="Century Gothic (Body)"/>
            </a:rPr>
            <a:t> </a:t>
          </a:r>
          <a:r>
            <a:rPr lang="en-US" sz="2000" b="0" kern="1200" dirty="0" err="1">
              <a:latin typeface="Century Gothic (Body)"/>
            </a:rPr>
            <a:t>toán</a:t>
          </a:r>
          <a:r>
            <a:rPr lang="en-US" sz="2000" b="0" kern="1200" dirty="0">
              <a:latin typeface="Century Gothic (Body)"/>
            </a:rPr>
            <a:t> </a:t>
          </a:r>
          <a:r>
            <a:rPr lang="en-US" sz="2000" b="0" kern="1200" dirty="0" err="1">
              <a:latin typeface="Century Gothic (Body)"/>
            </a:rPr>
            <a:t>không</a:t>
          </a:r>
          <a:r>
            <a:rPr lang="en-US" sz="2000" b="0" kern="1200" dirty="0">
              <a:latin typeface="Century Gothic (Body)"/>
            </a:rPr>
            <a:t> </a:t>
          </a:r>
          <a:r>
            <a:rPr lang="en-US" sz="2000" b="0" kern="1200" dirty="0" err="1">
              <a:latin typeface="Century Gothic (Body)"/>
            </a:rPr>
            <a:t>ghi</a:t>
          </a:r>
          <a:r>
            <a:rPr lang="en-US" sz="2000" b="0" kern="1200" dirty="0">
              <a:latin typeface="Century Gothic (Body)"/>
            </a:rPr>
            <a:t> </a:t>
          </a:r>
          <a:r>
            <a:rPr lang="en-US" sz="2000" b="0" kern="1200" dirty="0" err="1">
              <a:latin typeface="Century Gothic (Body)"/>
            </a:rPr>
            <a:t>rõ</a:t>
          </a:r>
          <a:r>
            <a:rPr lang="en-US" sz="2000" b="0" kern="1200" dirty="0">
              <a:latin typeface="Century Gothic (Body)"/>
            </a:rPr>
            <a:t> </a:t>
          </a:r>
          <a:r>
            <a:rPr lang="en-US" sz="2000" b="0" kern="1200" dirty="0" err="1">
              <a:latin typeface="Century Gothic (Body)"/>
            </a:rPr>
            <a:t>cụ</a:t>
          </a:r>
          <a:r>
            <a:rPr lang="en-US" sz="2000" b="0" kern="1200" dirty="0">
              <a:latin typeface="Century Gothic (Body)"/>
            </a:rPr>
            <a:t> </a:t>
          </a:r>
          <a:r>
            <a:rPr lang="en-US" sz="2000" b="0" kern="1200" dirty="0" err="1">
              <a:latin typeface="Century Gothic (Body)"/>
            </a:rPr>
            <a:t>thể</a:t>
          </a:r>
          <a:r>
            <a:rPr lang="en-US" sz="2000" b="0" kern="1200" dirty="0">
              <a:latin typeface="Century Gothic (Body)"/>
            </a:rPr>
            <a:t> </a:t>
          </a:r>
          <a:r>
            <a:rPr lang="en-US" sz="2000" b="0" kern="1200" dirty="0" err="1">
              <a:latin typeface="Century Gothic (Body)"/>
            </a:rPr>
            <a:t>từng</a:t>
          </a:r>
          <a:r>
            <a:rPr lang="en-US" sz="2000" b="0" kern="1200" dirty="0">
              <a:latin typeface="Century Gothic (Body)"/>
            </a:rPr>
            <a:t> </a:t>
          </a:r>
          <a:r>
            <a:rPr lang="en-US" sz="2000" b="0" kern="1200" dirty="0" err="1">
              <a:latin typeface="Century Gothic (Body)"/>
            </a:rPr>
            <a:t>khoản</a:t>
          </a:r>
          <a:r>
            <a:rPr lang="en-US" sz="2000" b="0" kern="1200" dirty="0">
              <a:latin typeface="Century Gothic (Body)"/>
            </a:rPr>
            <a:t> chi </a:t>
          </a:r>
          <a:r>
            <a:rPr lang="en-US" sz="2000" b="0" kern="1200" dirty="0" err="1">
              <a:latin typeface="Century Gothic (Body)"/>
            </a:rPr>
            <a:t>phí</a:t>
          </a:r>
          <a:r>
            <a:rPr lang="en-US" sz="2000" b="0" kern="1200" dirty="0">
              <a:latin typeface="Century Gothic (Body)"/>
            </a:rPr>
            <a:t> </a:t>
          </a:r>
          <a:r>
            <a:rPr lang="en-US" sz="2000" b="0" kern="1200" dirty="0" err="1">
              <a:latin typeface="Century Gothic (Body)"/>
            </a:rPr>
            <a:t>phải</a:t>
          </a:r>
          <a:r>
            <a:rPr lang="en-US" sz="2000" b="0" kern="1200" dirty="0">
              <a:latin typeface="Century Gothic (Body)"/>
            </a:rPr>
            <a:t> </a:t>
          </a:r>
          <a:r>
            <a:rPr lang="en-US" sz="2000" b="0" kern="1200" dirty="0" err="1">
              <a:latin typeface="Century Gothic (Body)"/>
            </a:rPr>
            <a:t>thanh</a:t>
          </a:r>
          <a:r>
            <a:rPr lang="en-US" sz="2000" b="0" kern="1200" dirty="0">
              <a:latin typeface="Century Gothic (Body)"/>
            </a:rPr>
            <a:t> </a:t>
          </a:r>
          <a:r>
            <a:rPr lang="en-US" sz="2000" b="0" kern="1200" dirty="0" err="1">
              <a:latin typeface="Century Gothic (Body)"/>
            </a:rPr>
            <a:t>toán</a:t>
          </a:r>
          <a:r>
            <a:rPr lang="en-US" sz="2000" b="0" kern="1200" dirty="0">
              <a:latin typeface="Century Gothic (Body)"/>
            </a:rPr>
            <a:t>). </a:t>
          </a:r>
        </a:p>
      </dsp:txBody>
      <dsp:txXfrm>
        <a:off x="170871" y="668498"/>
        <a:ext cx="10545332" cy="4190035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EFBE2E-BD1E-430A-B5CB-436DB8CD7040}">
      <dsp:nvSpPr>
        <dsp:cNvPr id="0" name=""/>
        <dsp:cNvSpPr/>
      </dsp:nvSpPr>
      <dsp:spPr>
        <a:xfrm>
          <a:off x="0" y="147123"/>
          <a:ext cx="10887075" cy="65880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Hóa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đơn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tài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chính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với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số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tiền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lớn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hơn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200,000 VNĐ</a:t>
          </a:r>
          <a:endParaRPr lang="en-US" sz="2000" kern="1200" baseline="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2160" y="179283"/>
        <a:ext cx="10822755" cy="594480"/>
      </dsp:txXfrm>
    </dsp:sp>
    <dsp:sp modelId="{12265834-4347-46F1-B6B8-9D6163377318}">
      <dsp:nvSpPr>
        <dsp:cNvPr id="0" name=""/>
        <dsp:cNvSpPr/>
      </dsp:nvSpPr>
      <dsp:spPr>
        <a:xfrm>
          <a:off x="0" y="805923"/>
          <a:ext cx="10887075" cy="12040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5665" tIns="25400" rIns="142240" bIns="25400" numCol="1" spcCol="1270" anchor="t" anchorCtr="0">
          <a:noAutofit/>
        </a:bodyPr>
        <a:lstStyle/>
        <a:p>
          <a:pPr marL="228600" lvl="1" indent="-457200" algn="l" defTabSz="889000">
            <a:lnSpc>
              <a:spcPct val="100000"/>
            </a:lnSpc>
            <a:spcBef>
              <a:spcPct val="0"/>
            </a:spcBef>
            <a:spcAft>
              <a:spcPts val="2400"/>
            </a:spcAft>
            <a:buChar char="••"/>
          </a:pPr>
          <a:r>
            <a:rPr lang="en-US" sz="20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Dù</a:t>
          </a:r>
          <a:r>
            <a:rPr lang="en-US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là</a:t>
          </a:r>
          <a:r>
            <a:rPr lang="en-US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hóa</a:t>
          </a:r>
          <a:r>
            <a:rPr lang="en-US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đơn</a:t>
          </a:r>
          <a:r>
            <a:rPr lang="en-US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điện</a:t>
          </a:r>
          <a:r>
            <a:rPr lang="en-US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tử</a:t>
          </a:r>
          <a:r>
            <a:rPr lang="en-US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 hay </a:t>
          </a:r>
          <a:r>
            <a:rPr lang="en-US" sz="20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hóa</a:t>
          </a:r>
          <a:r>
            <a:rPr lang="en-US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đơn</a:t>
          </a:r>
          <a:r>
            <a:rPr lang="en-US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bản</a:t>
          </a:r>
          <a:r>
            <a:rPr lang="en-US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giấy</a:t>
          </a:r>
          <a:r>
            <a:rPr lang="en-US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thông</a:t>
          </a:r>
          <a:r>
            <a:rPr lang="en-US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thường</a:t>
          </a:r>
          <a:r>
            <a:rPr lang="en-US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en-US" sz="20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đều</a:t>
          </a:r>
          <a:r>
            <a:rPr lang="en-US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cần</a:t>
          </a:r>
          <a:r>
            <a:rPr lang="en-US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có</a:t>
          </a:r>
          <a:r>
            <a:rPr lang="en-US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đủ</a:t>
          </a:r>
          <a:r>
            <a:rPr lang="en-US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các</a:t>
          </a:r>
          <a:r>
            <a:rPr lang="en-US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tiêu</a:t>
          </a:r>
          <a:r>
            <a:rPr lang="en-US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thức</a:t>
          </a:r>
          <a:r>
            <a:rPr lang="en-US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: </a:t>
          </a:r>
          <a:r>
            <a:rPr lang="en-US" sz="20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tên</a:t>
          </a:r>
          <a:r>
            <a:rPr lang="en-US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người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mua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hàng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nội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dung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hàng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hóa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dấu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người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bán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(</a:t>
          </a:r>
          <a:r>
            <a:rPr lang="en-US" sz="2000" i="1" kern="1200" dirty="0">
              <a:latin typeface="Arial" panose="020B0604020202020204" pitchFamily="34" charset="0"/>
              <a:cs typeface="Arial" panose="020B0604020202020204" pitchFamily="34" charset="0"/>
            </a:rPr>
            <a:t>con </a:t>
          </a:r>
          <a:r>
            <a:rPr lang="en-US" sz="2000" i="1" kern="1200" dirty="0" err="1">
              <a:latin typeface="Arial" panose="020B0604020202020204" pitchFamily="34" charset="0"/>
              <a:cs typeface="Arial" panose="020B0604020202020204" pitchFamily="34" charset="0"/>
            </a:rPr>
            <a:t>dấu</a:t>
          </a:r>
          <a:r>
            <a:rPr lang="en-US" sz="2000" i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i="1" kern="1200" dirty="0" err="1">
              <a:latin typeface="Arial" panose="020B0604020202020204" pitchFamily="34" charset="0"/>
              <a:cs typeface="Arial" panose="020B0604020202020204" pitchFamily="34" charset="0"/>
            </a:rPr>
            <a:t>có</a:t>
          </a:r>
          <a:r>
            <a:rPr lang="en-US" sz="2000" i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i="1" kern="1200" dirty="0" err="1">
              <a:latin typeface="Arial" panose="020B0604020202020204" pitchFamily="34" charset="0"/>
              <a:cs typeface="Arial" panose="020B0604020202020204" pitchFamily="34" charset="0"/>
            </a:rPr>
            <a:t>giá</a:t>
          </a:r>
          <a:r>
            <a:rPr lang="en-US" sz="2000" i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i="1" kern="1200" dirty="0" err="1">
              <a:latin typeface="Arial" panose="020B0604020202020204" pitchFamily="34" charset="0"/>
              <a:cs typeface="Arial" panose="020B0604020202020204" pitchFamily="34" charset="0"/>
            </a:rPr>
            <a:t>trị</a:t>
          </a:r>
          <a:r>
            <a:rPr lang="en-US" sz="2000" i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i="1" kern="1200" dirty="0" err="1">
              <a:latin typeface="Arial" panose="020B0604020202020204" pitchFamily="34" charset="0"/>
              <a:cs typeface="Arial" panose="020B0604020202020204" pitchFamily="34" charset="0"/>
            </a:rPr>
            <a:t>pháp</a:t>
          </a:r>
          <a:r>
            <a:rPr lang="en-US" sz="2000" i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i="1" kern="1200" dirty="0" err="1">
              <a:latin typeface="Arial" panose="020B0604020202020204" pitchFamily="34" charset="0"/>
              <a:cs typeface="Arial" panose="020B0604020202020204" pitchFamily="34" charset="0"/>
            </a:rPr>
            <a:t>lý</a:t>
          </a:r>
          <a:r>
            <a:rPr lang="en-US" sz="2000" i="1" kern="1200" dirty="0">
              <a:latin typeface="Arial" panose="020B0604020202020204" pitchFamily="34" charset="0"/>
              <a:cs typeface="Arial" panose="020B0604020202020204" pitchFamily="34" charset="0"/>
            </a:rPr>
            <a:t>; </a:t>
          </a:r>
          <a:r>
            <a:rPr lang="en-US" sz="2000" i="1" kern="1200" dirty="0" err="1">
              <a:latin typeface="Arial" panose="020B0604020202020204" pitchFamily="34" charset="0"/>
              <a:cs typeface="Arial" panose="020B0604020202020204" pitchFamily="34" charset="0"/>
            </a:rPr>
            <a:t>trừ</a:t>
          </a:r>
          <a:r>
            <a:rPr lang="en-US" sz="2000" i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i="1" kern="1200" dirty="0" err="1">
              <a:latin typeface="Arial" panose="020B0604020202020204" pitchFamily="34" charset="0"/>
              <a:cs typeface="Arial" panose="020B0604020202020204" pitchFamily="34" charset="0"/>
            </a:rPr>
            <a:t>khi</a:t>
          </a:r>
          <a:r>
            <a:rPr lang="en-US" sz="2000" i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i="1" kern="1200" dirty="0" err="1">
              <a:latin typeface="Arial" panose="020B0604020202020204" pitchFamily="34" charset="0"/>
              <a:cs typeface="Arial" panose="020B0604020202020204" pitchFamily="34" charset="0"/>
            </a:rPr>
            <a:t>Bệnh</a:t>
          </a:r>
          <a:r>
            <a:rPr lang="en-US" sz="2000" i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i="1" kern="1200" dirty="0" err="1">
              <a:latin typeface="Arial" panose="020B0604020202020204" pitchFamily="34" charset="0"/>
              <a:cs typeface="Arial" panose="020B0604020202020204" pitchFamily="34" charset="0"/>
            </a:rPr>
            <a:t>viện</a:t>
          </a:r>
          <a:r>
            <a:rPr lang="en-US" sz="2000" i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i="1" kern="1200" dirty="0" err="1">
              <a:latin typeface="Arial" panose="020B0604020202020204" pitchFamily="34" charset="0"/>
              <a:cs typeface="Arial" panose="020B0604020202020204" pitchFamily="34" charset="0"/>
            </a:rPr>
            <a:t>đó</a:t>
          </a:r>
          <a:r>
            <a:rPr lang="en-US" sz="2000" i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i="1" kern="1200" dirty="0" err="1">
              <a:latin typeface="Arial" panose="020B0604020202020204" pitchFamily="34" charset="0"/>
              <a:cs typeface="Arial" panose="020B0604020202020204" pitchFamily="34" charset="0"/>
            </a:rPr>
            <a:t>được</a:t>
          </a:r>
          <a:r>
            <a:rPr lang="en-US" sz="2000" i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i="1" kern="1200" dirty="0" err="1">
              <a:latin typeface="Arial" panose="020B0604020202020204" pitchFamily="34" charset="0"/>
              <a:cs typeface="Arial" panose="020B0604020202020204" pitchFamily="34" charset="0"/>
            </a:rPr>
            <a:t>Cục</a:t>
          </a:r>
          <a:r>
            <a:rPr lang="en-US" sz="2000" i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i="1" kern="1200" dirty="0" err="1">
              <a:latin typeface="Arial" panose="020B0604020202020204" pitchFamily="34" charset="0"/>
              <a:cs typeface="Arial" panose="020B0604020202020204" pitchFamily="34" charset="0"/>
            </a:rPr>
            <a:t>thuế</a:t>
          </a:r>
          <a:r>
            <a:rPr lang="en-US" sz="2000" i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i="1" kern="1200" dirty="0" err="1">
              <a:latin typeface="Arial" panose="020B0604020202020204" pitchFamily="34" charset="0"/>
              <a:cs typeface="Arial" panose="020B0604020202020204" pitchFamily="34" charset="0"/>
            </a:rPr>
            <a:t>đồng</a:t>
          </a:r>
          <a:r>
            <a:rPr lang="en-US" sz="2000" i="1" kern="1200" dirty="0">
              <a:latin typeface="Arial" panose="020B0604020202020204" pitchFamily="34" charset="0"/>
              <a:cs typeface="Arial" panose="020B0604020202020204" pitchFamily="34" charset="0"/>
            </a:rPr>
            <a:t> ý </a:t>
          </a:r>
          <a:r>
            <a:rPr lang="en-US" sz="2000" i="1" kern="1200" dirty="0" err="1">
              <a:latin typeface="Arial" panose="020B0604020202020204" pitchFamily="34" charset="0"/>
              <a:cs typeface="Arial" panose="020B0604020202020204" pitchFamily="34" charset="0"/>
            </a:rPr>
            <a:t>miễn</a:t>
          </a:r>
          <a:r>
            <a:rPr lang="en-US" sz="2000" i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i="1" kern="1200" dirty="0" err="1">
              <a:latin typeface="Arial" panose="020B0604020202020204" pitchFamily="34" charset="0"/>
              <a:cs typeface="Arial" panose="020B0604020202020204" pitchFamily="34" charset="0"/>
            </a:rPr>
            <a:t>dấu</a:t>
          </a:r>
          <a:r>
            <a:rPr lang="en-US" sz="2000" i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i="1" kern="1200" dirty="0" err="1">
              <a:latin typeface="Arial" panose="020B0604020202020204" pitchFamily="34" charset="0"/>
              <a:cs typeface="Arial" panose="020B0604020202020204" pitchFamily="34" charset="0"/>
            </a:rPr>
            <a:t>trên</a:t>
          </a:r>
          <a:r>
            <a:rPr lang="en-US" sz="2000" i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i="1" kern="1200" dirty="0" err="1">
              <a:latin typeface="Arial" panose="020B0604020202020204" pitchFamily="34" charset="0"/>
              <a:cs typeface="Arial" panose="020B0604020202020204" pitchFamily="34" charset="0"/>
            </a:rPr>
            <a:t>hóa</a:t>
          </a:r>
          <a:r>
            <a:rPr lang="en-US" sz="2000" i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i="1" kern="1200" dirty="0" err="1">
              <a:latin typeface="Arial" panose="020B0604020202020204" pitchFamily="34" charset="0"/>
              <a:cs typeface="Arial" panose="020B0604020202020204" pitchFamily="34" charset="0"/>
            </a:rPr>
            <a:t>đơn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)</a:t>
          </a:r>
          <a:r>
            <a:rPr lang="vi-VN" sz="2000" kern="1200" dirty="0">
              <a:latin typeface="Arial" panose="020B0604020202020204" pitchFamily="34" charset="0"/>
              <a:cs typeface="Arial" panose="020B0604020202020204" pitchFamily="34" charset="0"/>
            </a:rPr>
            <a:t>.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endParaRPr lang="en-US" sz="2000" kern="1200" baseline="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805923"/>
        <a:ext cx="10887075" cy="1204084"/>
      </dsp:txXfrm>
    </dsp:sp>
    <dsp:sp modelId="{06D55A85-4636-4981-B9FF-ED58E0D897E8}">
      <dsp:nvSpPr>
        <dsp:cNvPr id="0" name=""/>
        <dsp:cNvSpPr/>
      </dsp:nvSpPr>
      <dsp:spPr>
        <a:xfrm>
          <a:off x="0" y="1724285"/>
          <a:ext cx="10887075" cy="683001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Hóa</a:t>
          </a:r>
          <a:r>
            <a:rPr lang="en-US" sz="2000" kern="1200" dirty="0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đơn</a:t>
          </a:r>
          <a:r>
            <a:rPr lang="en-US" sz="2000" kern="1200" dirty="0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bán</a:t>
          </a:r>
          <a:r>
            <a:rPr lang="en-US" sz="2000" kern="1200" dirty="0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lẻ</a:t>
          </a:r>
          <a:r>
            <a:rPr lang="en-US" sz="2000" kern="1200" dirty="0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, </a:t>
          </a:r>
          <a:r>
            <a:rPr lang="en-US" sz="2000" kern="1200" dirty="0" err="1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phiếu</a:t>
          </a:r>
          <a:r>
            <a:rPr lang="en-US" sz="2000" kern="1200" dirty="0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thu</a:t>
          </a:r>
          <a:r>
            <a:rPr lang="en-US" sz="2000" kern="1200" dirty="0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có</a:t>
          </a:r>
          <a:r>
            <a:rPr lang="en-US" sz="2000" kern="1200" dirty="0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giá</a:t>
          </a:r>
          <a:r>
            <a:rPr lang="en-US" sz="2000" kern="1200" dirty="0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trị</a:t>
          </a:r>
          <a:r>
            <a:rPr lang="en-US" sz="2000" kern="1200" dirty="0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tối</a:t>
          </a:r>
          <a:r>
            <a:rPr lang="en-US" sz="2000" kern="1200" dirty="0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đa</a:t>
          </a:r>
          <a:r>
            <a:rPr lang="en-US" sz="2000" kern="1200" dirty="0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200,000 VNĐ</a:t>
          </a:r>
        </a:p>
      </dsp:txBody>
      <dsp:txXfrm>
        <a:off x="33341" y="1757626"/>
        <a:ext cx="10820393" cy="616319"/>
      </dsp:txXfrm>
    </dsp:sp>
    <dsp:sp modelId="{F17BE7D9-48D6-4DC6-B43D-B7A6BC46E983}">
      <dsp:nvSpPr>
        <dsp:cNvPr id="0" name=""/>
        <dsp:cNvSpPr/>
      </dsp:nvSpPr>
      <dsp:spPr>
        <a:xfrm>
          <a:off x="0" y="2405697"/>
          <a:ext cx="10887075" cy="10598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5665" tIns="25400" rIns="142240" bIns="25400" numCol="1" spcCol="1270" anchor="t" anchorCtr="0">
          <a:noAutofit/>
        </a:bodyPr>
        <a:lstStyle/>
        <a:p>
          <a:pPr marL="228600" lvl="1" indent="-457200" algn="l" defTabSz="889000">
            <a:lnSpc>
              <a:spcPct val="100000"/>
            </a:lnSpc>
            <a:spcBef>
              <a:spcPct val="0"/>
            </a:spcBef>
            <a:spcAft>
              <a:spcPct val="20000"/>
            </a:spcAft>
            <a:buFont typeface="Symbol" panose="05050102010706020507" pitchFamily="18" charset="2"/>
            <a:buChar char="••"/>
          </a:pP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Chỉ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cần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con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dấu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có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thể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hiện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tên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đơn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vị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xuất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hóa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đơn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. (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vẫn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phải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có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đầy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đủ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thông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tin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người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mua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hàng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dấu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của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người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bán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hàng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)</a:t>
          </a:r>
          <a:endParaRPr lang="en-US" sz="2000" kern="1200" baseline="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2405697"/>
        <a:ext cx="10887075" cy="1059840"/>
      </dsp:txXfrm>
    </dsp:sp>
    <dsp:sp modelId="{E979EE19-5828-4498-A81C-1AA1B62E813E}">
      <dsp:nvSpPr>
        <dsp:cNvPr id="0" name=""/>
        <dsp:cNvSpPr/>
      </dsp:nvSpPr>
      <dsp:spPr>
        <a:xfrm>
          <a:off x="0" y="3364608"/>
          <a:ext cx="10887075" cy="593397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indent="-457200" algn="l" defTabSz="8890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/>
            <a:t>H</a:t>
          </a:r>
          <a:r>
            <a:rPr lang="vi-VN" sz="2000" kern="1200" dirty="0"/>
            <a:t>oá đơn mua thuốc</a:t>
          </a:r>
          <a:endParaRPr lang="en-US" sz="2000" kern="1200" baseline="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8967" y="3393575"/>
        <a:ext cx="10829141" cy="535463"/>
      </dsp:txXfrm>
    </dsp:sp>
    <dsp:sp modelId="{59DEC5C6-08AF-4636-8728-98B767C282D7}">
      <dsp:nvSpPr>
        <dsp:cNvPr id="0" name=""/>
        <dsp:cNvSpPr/>
      </dsp:nvSpPr>
      <dsp:spPr>
        <a:xfrm>
          <a:off x="0" y="4113231"/>
          <a:ext cx="10887075" cy="10598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5665" tIns="25400" rIns="142240" bIns="25400" numCol="1" spcCol="1270" anchor="t" anchorCtr="0">
          <a:noAutofit/>
        </a:bodyPr>
        <a:lstStyle/>
        <a:p>
          <a:pPr marL="228600" lvl="1" indent="-457200" algn="l" defTabSz="889000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Hóa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đơn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cần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ghi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rõ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tên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thuốc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số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lượng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đơn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giá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từng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loại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;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có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đóng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dấu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pháp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nhân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của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nhà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thuốc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hoặc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công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ty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kinh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doanh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đã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đăng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kí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với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Cục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thuế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.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Hóa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đơn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tài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chính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chi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phí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thuốc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chỉ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được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xuất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không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quá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5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ngày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sau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ngày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kê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đơn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thuốc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. </a:t>
          </a:r>
          <a:endParaRPr lang="en-US" sz="2000" kern="1200" baseline="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4113231"/>
        <a:ext cx="10887075" cy="1059840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EFBE2E-BD1E-430A-B5CB-436DB8CD7040}">
      <dsp:nvSpPr>
        <dsp:cNvPr id="0" name=""/>
        <dsp:cNvSpPr/>
      </dsp:nvSpPr>
      <dsp:spPr>
        <a:xfrm>
          <a:off x="0" y="618296"/>
          <a:ext cx="10887075" cy="47634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0" i="0" kern="1200" baseline="0" dirty="0">
              <a:latin typeface="Arial" panose="020B0604020202020204" pitchFamily="34" charset="0"/>
              <a:cs typeface="Arial" panose="020B0604020202020204" pitchFamily="34" charset="0"/>
            </a:rPr>
            <a:t>LƯU Ý</a:t>
          </a:r>
        </a:p>
      </dsp:txBody>
      <dsp:txXfrm>
        <a:off x="23253" y="641549"/>
        <a:ext cx="10840569" cy="429834"/>
      </dsp:txXfrm>
    </dsp:sp>
    <dsp:sp modelId="{73ABE4A5-9D93-4560-A8DE-2D0482CE1712}">
      <dsp:nvSpPr>
        <dsp:cNvPr id="0" name=""/>
        <dsp:cNvSpPr/>
      </dsp:nvSpPr>
      <dsp:spPr>
        <a:xfrm>
          <a:off x="0" y="1094637"/>
          <a:ext cx="10887075" cy="42383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5665" tIns="25400" rIns="142240" bIns="25400" numCol="1" spcCol="1270" anchor="t" anchorCtr="0">
          <a:noAutofit/>
        </a:bodyPr>
        <a:lstStyle/>
        <a:p>
          <a:pPr marL="228600" lvl="1" indent="-457200" algn="l" defTabSz="889000">
            <a:lnSpc>
              <a:spcPct val="15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000" b="0" i="0" kern="1200" dirty="0">
              <a:latin typeface="Arial" panose="020B0604020202020204" pitchFamily="34" charset="0"/>
              <a:cs typeface="Arial" panose="020B0604020202020204" pitchFamily="34" charset="0"/>
            </a:rPr>
            <a:t>Đ</a:t>
          </a:r>
          <a:r>
            <a:rPr lang="vi-VN" sz="2000" b="0" i="0" kern="1200" dirty="0">
              <a:latin typeface="Arial" panose="020B0604020202020204" pitchFamily="34" charset="0"/>
              <a:cs typeface="Arial" panose="020B0604020202020204" pitchFamily="34" charset="0"/>
            </a:rPr>
            <a:t>ối với hoá đơn, </a:t>
          </a:r>
          <a:r>
            <a:rPr lang="en-US" sz="20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Biên</a:t>
          </a:r>
          <a:r>
            <a:rPr lang="en-US" sz="2000" b="0" i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lai</a:t>
          </a:r>
          <a:r>
            <a:rPr lang="en-US" sz="2000" b="0" i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thu</a:t>
          </a:r>
          <a:r>
            <a:rPr lang="en-US" sz="2000" b="0" i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tiền</a:t>
          </a:r>
          <a:r>
            <a:rPr lang="en-US" sz="2000" b="0" i="0" kern="1200" dirty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en-US" sz="20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phiếu</a:t>
          </a:r>
          <a:r>
            <a:rPr lang="en-US" sz="2000" b="0" i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thu</a:t>
          </a:r>
          <a:r>
            <a:rPr lang="en-US" sz="2000" b="0" i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tiền</a:t>
          </a:r>
          <a:r>
            <a:rPr lang="en-US" sz="2000" b="0" i="0" kern="1200" dirty="0">
              <a:latin typeface="Arial" panose="020B0604020202020204" pitchFamily="34" charset="0"/>
              <a:cs typeface="Arial" panose="020B0604020202020204" pitchFamily="34" charset="0"/>
            </a:rPr>
            <a:t> =&gt; </a:t>
          </a:r>
          <a:r>
            <a:rPr lang="vi-VN" sz="2000" b="0" i="0" kern="1200" dirty="0">
              <a:latin typeface="Arial" panose="020B0604020202020204" pitchFamily="34" charset="0"/>
              <a:cs typeface="Arial" panose="020B0604020202020204" pitchFamily="34" charset="0"/>
            </a:rPr>
            <a:t>Bảo Minh </a:t>
          </a:r>
          <a:r>
            <a:rPr lang="vi-VN" sz="2000" b="1" i="1" kern="1200" dirty="0">
              <a:latin typeface="Arial" panose="020B0604020202020204" pitchFamily="34" charset="0"/>
              <a:cs typeface="Arial" panose="020B0604020202020204" pitchFamily="34" charset="0"/>
            </a:rPr>
            <a:t>chỉ chấp nhận bản chính</a:t>
          </a:r>
          <a:endParaRPr lang="en-US" sz="2000" b="1" i="1" kern="1200" baseline="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228600" lvl="1" indent="-457200" algn="l" defTabSz="889000">
            <a:lnSpc>
              <a:spcPct val="15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0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Hóa</a:t>
          </a:r>
          <a:r>
            <a:rPr lang="en-US" sz="2000" b="0" i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đơn</a:t>
          </a:r>
          <a:r>
            <a:rPr lang="en-US" sz="2000" b="0" i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khám</a:t>
          </a:r>
          <a:r>
            <a:rPr lang="en-US" sz="2000" b="0" i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bệnh</a:t>
          </a:r>
          <a:r>
            <a:rPr lang="en-US" sz="2000" b="0" i="0" kern="1200" dirty="0">
              <a:latin typeface="Arial" panose="020B0604020202020204" pitchFamily="34" charset="0"/>
              <a:cs typeface="Arial" panose="020B0604020202020204" pitchFamily="34" charset="0"/>
            </a:rPr>
            <a:t>/</a:t>
          </a:r>
          <a:r>
            <a:rPr lang="en-US" sz="20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mua</a:t>
          </a:r>
          <a:r>
            <a:rPr lang="en-US" sz="2000" b="0" i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thuốc</a:t>
          </a:r>
          <a:r>
            <a:rPr lang="en-US" sz="2000" b="0" i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cho</a:t>
          </a:r>
          <a:r>
            <a:rPr lang="en-US" sz="2000" b="0" i="0" kern="1200" dirty="0">
              <a:latin typeface="Arial" panose="020B0604020202020204" pitchFamily="34" charset="0"/>
              <a:cs typeface="Arial" panose="020B0604020202020204" pitchFamily="34" charset="0"/>
            </a:rPr>
            <a:t> ai </a:t>
          </a:r>
          <a:r>
            <a:rPr lang="en-US" sz="20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ghi</a:t>
          </a:r>
          <a:r>
            <a:rPr lang="en-US" sz="2000" b="0" i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tên</a:t>
          </a:r>
          <a:r>
            <a:rPr lang="en-US" sz="2000" b="0" i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của</a:t>
          </a:r>
          <a:r>
            <a:rPr lang="en-US" sz="2000" b="0" i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người</a:t>
          </a:r>
          <a:r>
            <a:rPr lang="en-US" sz="2000" b="0" i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đó</a:t>
          </a:r>
          <a:endParaRPr lang="en-US" sz="2000" b="0" i="0" kern="1200" baseline="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228600" lvl="1" indent="-457200" algn="l" defTabSz="889000">
            <a:lnSpc>
              <a:spcPct val="15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0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Các</a:t>
          </a:r>
          <a:r>
            <a:rPr lang="en-US" sz="2000" b="0" i="0" kern="1200" dirty="0">
              <a:latin typeface="Arial" panose="020B0604020202020204" pitchFamily="34" charset="0"/>
              <a:cs typeface="Arial" panose="020B0604020202020204" pitchFamily="34" charset="0"/>
            </a:rPr>
            <a:t> chi </a:t>
          </a:r>
          <a:r>
            <a:rPr lang="en-US" sz="20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phí</a:t>
          </a:r>
          <a:r>
            <a:rPr lang="en-US" sz="2000" b="0" i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phát</a:t>
          </a:r>
          <a:r>
            <a:rPr lang="en-US" sz="2000" b="0" i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sinh</a:t>
          </a:r>
          <a:r>
            <a:rPr lang="en-US" sz="2000" b="0" i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phải</a:t>
          </a:r>
          <a:r>
            <a:rPr lang="en-US" sz="2000" b="0" i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có</a:t>
          </a:r>
          <a:r>
            <a:rPr lang="en-US" sz="2000" b="0" i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chứng</a:t>
          </a:r>
          <a:r>
            <a:rPr lang="en-US" sz="2000" b="0" i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từ</a:t>
          </a:r>
          <a:r>
            <a:rPr lang="en-US" sz="2000" b="0" i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thanh</a:t>
          </a:r>
          <a:r>
            <a:rPr lang="en-US" sz="2000" b="0" i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toán</a:t>
          </a:r>
          <a:r>
            <a:rPr lang="en-US" sz="2000" b="0" i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như</a:t>
          </a:r>
          <a:r>
            <a:rPr lang="en-US" sz="2000" b="0" i="0" kern="1200" dirty="0">
              <a:latin typeface="Arial" panose="020B0604020202020204" pitchFamily="34" charset="0"/>
              <a:cs typeface="Arial" panose="020B0604020202020204" pitchFamily="34" charset="0"/>
            </a:rPr>
            <a:t> "</a:t>
          </a:r>
          <a:r>
            <a:rPr lang="en-US" sz="20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hóa</a:t>
          </a:r>
          <a:r>
            <a:rPr lang="en-US" sz="2000" b="0" i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đơn</a:t>
          </a:r>
          <a:r>
            <a:rPr lang="en-US" sz="2000" b="0" i="0" kern="1200" dirty="0">
              <a:latin typeface="Arial" panose="020B0604020202020204" pitchFamily="34" charset="0"/>
              <a:cs typeface="Arial" panose="020B0604020202020204" pitchFamily="34" charset="0"/>
            </a:rPr>
            <a:t>", "</a:t>
          </a:r>
          <a:r>
            <a:rPr lang="en-US" sz="20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phiếu</a:t>
          </a:r>
          <a:r>
            <a:rPr lang="en-US" sz="2000" b="0" i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thu</a:t>
          </a:r>
          <a:r>
            <a:rPr lang="en-US" sz="2000" b="0" i="0" kern="1200" dirty="0">
              <a:latin typeface="Arial" panose="020B0604020202020204" pitchFamily="34" charset="0"/>
              <a:cs typeface="Arial" panose="020B0604020202020204" pitchFamily="34" charset="0"/>
            </a:rPr>
            <a:t>", "</a:t>
          </a:r>
          <a:r>
            <a:rPr lang="en-US" sz="20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biên</a:t>
          </a:r>
          <a:r>
            <a:rPr lang="en-US" sz="2000" b="0" i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lai</a:t>
          </a:r>
          <a:r>
            <a:rPr lang="en-US" sz="2000" b="0" i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thu</a:t>
          </a:r>
          <a:r>
            <a:rPr lang="en-US" sz="2000" b="0" i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tiền</a:t>
          </a:r>
          <a:r>
            <a:rPr lang="en-US" sz="2000" b="0" i="0" kern="1200" dirty="0">
              <a:latin typeface="Arial" panose="020B0604020202020204" pitchFamily="34" charset="0"/>
              <a:cs typeface="Arial" panose="020B0604020202020204" pitchFamily="34" charset="0"/>
            </a:rPr>
            <a:t>"... </a:t>
          </a:r>
          <a:r>
            <a:rPr lang="en-US" sz="20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theo</a:t>
          </a:r>
          <a:r>
            <a:rPr lang="en-US" sz="2000" b="0" i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quy</a:t>
          </a:r>
          <a:r>
            <a:rPr lang="en-US" sz="2000" b="0" i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định</a:t>
          </a:r>
          <a:r>
            <a:rPr lang="en-US" sz="2000" b="0" i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của</a:t>
          </a:r>
          <a:r>
            <a:rPr lang="en-US" sz="2000" b="0" i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Bộ</a:t>
          </a:r>
          <a:r>
            <a:rPr lang="en-US" sz="2000" b="0" i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tài</a:t>
          </a:r>
          <a:r>
            <a:rPr lang="en-US" sz="2000" b="0" i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chính</a:t>
          </a:r>
          <a:r>
            <a:rPr lang="en-US" sz="2000" b="0" i="0" kern="1200" dirty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en-US" sz="20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không</a:t>
          </a:r>
          <a:r>
            <a:rPr lang="en-US" sz="2000" b="0" i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chấp</a:t>
          </a:r>
          <a:r>
            <a:rPr lang="en-US" sz="2000" b="0" i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nhận</a:t>
          </a:r>
          <a:r>
            <a:rPr lang="en-US" sz="2000" b="0" i="0" kern="1200" dirty="0">
              <a:latin typeface="Arial" panose="020B0604020202020204" pitchFamily="34" charset="0"/>
              <a:cs typeface="Arial" panose="020B0604020202020204" pitchFamily="34" charset="0"/>
            </a:rPr>
            <a:t> chi </a:t>
          </a:r>
          <a:r>
            <a:rPr lang="en-US" sz="20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phí</a:t>
          </a:r>
          <a:r>
            <a:rPr lang="en-US" sz="2000" b="0" i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phát</a:t>
          </a:r>
          <a:r>
            <a:rPr lang="en-US" sz="2000" b="0" i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sinh</a:t>
          </a:r>
          <a:r>
            <a:rPr lang="en-US" sz="2000" b="0" i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trên</a:t>
          </a:r>
          <a:r>
            <a:rPr lang="en-US" sz="2000" b="0" i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các</a:t>
          </a:r>
          <a:r>
            <a:rPr lang="en-US" sz="2000" b="0" i="0" kern="1200" dirty="0">
              <a:latin typeface="Arial" panose="020B0604020202020204" pitchFamily="34" charset="0"/>
              <a:cs typeface="Arial" panose="020B0604020202020204" pitchFamily="34" charset="0"/>
            </a:rPr>
            <a:t> "</a:t>
          </a:r>
          <a:r>
            <a:rPr lang="en-US" sz="20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bảng</a:t>
          </a:r>
          <a:r>
            <a:rPr lang="en-US" sz="2000" b="0" i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kê</a:t>
          </a:r>
          <a:r>
            <a:rPr lang="en-US" sz="2000" b="0" i="0" kern="1200" dirty="0">
              <a:latin typeface="Arial" panose="020B0604020202020204" pitchFamily="34" charset="0"/>
              <a:cs typeface="Arial" panose="020B0604020202020204" pitchFamily="34" charset="0"/>
            </a:rPr>
            <a:t>" </a:t>
          </a:r>
          <a:r>
            <a:rPr lang="en-US" sz="20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hoặc</a:t>
          </a:r>
          <a:r>
            <a:rPr lang="en-US" sz="2000" b="0" i="0" kern="1200" dirty="0">
              <a:latin typeface="Arial" panose="020B0604020202020204" pitchFamily="34" charset="0"/>
              <a:cs typeface="Arial" panose="020B0604020202020204" pitchFamily="34" charset="0"/>
            </a:rPr>
            <a:t> chi </a:t>
          </a:r>
          <a:r>
            <a:rPr lang="en-US" sz="20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phí</a:t>
          </a:r>
          <a:r>
            <a:rPr lang="en-US" sz="2000" b="0" i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ghi</a:t>
          </a:r>
          <a:r>
            <a:rPr lang="en-US" sz="2000" b="0" i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tay</a:t>
          </a:r>
          <a:r>
            <a:rPr lang="en-US" sz="2000" b="0" i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trên</a:t>
          </a:r>
          <a:r>
            <a:rPr lang="en-US" sz="2000" b="0" i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phiếu</a:t>
          </a:r>
          <a:r>
            <a:rPr lang="en-US" sz="2000" b="0" i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khám</a:t>
          </a:r>
          <a:r>
            <a:rPr lang="en-US" sz="2000" b="0" i="0" kern="1200" dirty="0">
              <a:latin typeface="Arial" panose="020B0604020202020204" pitchFamily="34" charset="0"/>
              <a:cs typeface="Arial" panose="020B0604020202020204" pitchFamily="34" charset="0"/>
            </a:rPr>
            <a:t>/toa </a:t>
          </a:r>
          <a:r>
            <a:rPr lang="en-US" sz="20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thuốc</a:t>
          </a:r>
          <a:endParaRPr lang="en-US" sz="2000" b="0" i="0" kern="1200" baseline="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228600" lvl="1" indent="-457200" algn="l" defTabSz="889000">
            <a:lnSpc>
              <a:spcPct val="15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000" b="0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Hóa</a:t>
          </a:r>
          <a:r>
            <a:rPr lang="en-US" sz="2000" b="0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đơn</a:t>
          </a:r>
          <a:r>
            <a:rPr lang="en-US" sz="2000" b="0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điện</a:t>
          </a:r>
          <a:r>
            <a:rPr lang="en-US" sz="2000" b="0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tử</a:t>
          </a:r>
          <a:r>
            <a:rPr lang="en-US" sz="2000" b="0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bản</a:t>
          </a:r>
          <a:r>
            <a:rPr lang="en-US" sz="2000" b="0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1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chuyển</a:t>
          </a:r>
          <a:r>
            <a:rPr lang="en-US" sz="2000" b="1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1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đổi</a:t>
          </a:r>
          <a:r>
            <a:rPr lang="en-US" sz="2000" b="1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có</a:t>
          </a:r>
          <a:r>
            <a:rPr lang="en-US" sz="2000" b="0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thể</a:t>
          </a:r>
          <a:r>
            <a:rPr lang="en-US" sz="2000" b="0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nộp</a:t>
          </a:r>
          <a:r>
            <a:rPr lang="en-US" sz="2000" b="0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cùng</a:t>
          </a:r>
          <a:r>
            <a:rPr lang="en-US" sz="2000" b="0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chứng</a:t>
          </a:r>
          <a:r>
            <a:rPr lang="en-US" sz="2000" b="0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từ</a:t>
          </a:r>
          <a:r>
            <a:rPr lang="en-US" sz="2000" b="0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y </a:t>
          </a:r>
          <a:r>
            <a:rPr lang="en-US" sz="2000" b="0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tế</a:t>
          </a:r>
          <a:r>
            <a:rPr lang="en-US" sz="2000" b="0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bản</a:t>
          </a:r>
          <a:r>
            <a:rPr lang="en-US" sz="2000" b="0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copy </a:t>
          </a:r>
          <a:r>
            <a:rPr lang="en-US" sz="2000" b="0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khi</a:t>
          </a:r>
          <a:r>
            <a:rPr lang="en-US" sz="2000" b="0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có</a:t>
          </a:r>
          <a:r>
            <a:rPr lang="en-US" sz="2000" b="0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ssongs</a:t>
          </a:r>
          <a:r>
            <a:rPr lang="en-US" sz="2000" b="0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dấu</a:t>
          </a:r>
          <a:r>
            <a:rPr lang="en-US" sz="2000" b="0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treo</a:t>
          </a:r>
          <a:r>
            <a:rPr lang="en-US" sz="2000" b="0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của</a:t>
          </a:r>
          <a:r>
            <a:rPr lang="en-US" sz="2000" b="0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bên</a:t>
          </a:r>
          <a:r>
            <a:rPr lang="en-US" sz="2000" b="0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mua</a:t>
          </a:r>
          <a:r>
            <a:rPr lang="en-US" sz="2000" b="0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bảo</a:t>
          </a:r>
          <a:r>
            <a:rPr lang="en-US" sz="2000" b="0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hiểm</a:t>
          </a:r>
          <a:r>
            <a:rPr lang="en-US" sz="2000" b="0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hoặc</a:t>
          </a:r>
          <a:r>
            <a:rPr lang="en-US" sz="2000" b="0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có</a:t>
          </a:r>
          <a:r>
            <a:rPr lang="en-US" sz="2000" b="0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xác</a:t>
          </a:r>
          <a:r>
            <a:rPr lang="en-US" sz="2000" b="0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nhận</a:t>
          </a:r>
          <a:r>
            <a:rPr lang="en-US" sz="2000" b="0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của</a:t>
          </a:r>
          <a:r>
            <a:rPr lang="en-US" sz="2000" b="0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Bảo</a:t>
          </a:r>
          <a:r>
            <a:rPr lang="en-US" sz="2000" b="0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Minh</a:t>
          </a:r>
          <a:endParaRPr lang="en-US" sz="2000" b="0" i="0" kern="1200" baseline="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228600" lvl="1" indent="-457200" algn="l" defTabSz="889000">
            <a:lnSpc>
              <a:spcPct val="15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000" b="0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Hóa</a:t>
          </a:r>
          <a:r>
            <a:rPr lang="en-US" sz="2000" b="0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đơn</a:t>
          </a:r>
          <a:r>
            <a:rPr lang="en-US" sz="2000" b="0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điện</a:t>
          </a:r>
          <a:r>
            <a:rPr lang="en-US" sz="2000" b="0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tử</a:t>
          </a:r>
          <a:r>
            <a:rPr lang="en-US" sz="2000" b="0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bản</a:t>
          </a:r>
          <a:r>
            <a:rPr lang="en-US" sz="2000" b="0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1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thể</a:t>
          </a:r>
          <a:r>
            <a:rPr lang="en-US" sz="2000" b="1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1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hiện</a:t>
          </a:r>
          <a:r>
            <a:rPr lang="en-US" sz="2000" b="1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(</a:t>
          </a:r>
          <a:r>
            <a:rPr lang="en-US" sz="2000" b="0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không</a:t>
          </a:r>
          <a:r>
            <a:rPr lang="en-US" sz="2000" b="0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có</a:t>
          </a:r>
          <a:r>
            <a:rPr lang="en-US" sz="2000" b="0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chữ</a:t>
          </a:r>
          <a:r>
            <a:rPr lang="en-US" sz="2000" b="0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kí</a:t>
          </a:r>
          <a:r>
            <a:rPr lang="en-US" sz="2000" b="0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của</a:t>
          </a:r>
          <a:r>
            <a:rPr lang="en-US" sz="2000" b="0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cán</a:t>
          </a:r>
          <a:r>
            <a:rPr lang="en-US" sz="2000" b="0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bộ</a:t>
          </a:r>
          <a:r>
            <a:rPr lang="en-US" sz="2000" b="0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chuyển</a:t>
          </a:r>
          <a:r>
            <a:rPr lang="en-US" sz="2000" b="0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đổi</a:t>
          </a:r>
          <a:r>
            <a:rPr lang="en-US" sz="2000" b="0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) </a:t>
          </a:r>
          <a:r>
            <a:rPr lang="en-US" sz="2000" b="0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phải</a:t>
          </a:r>
          <a:r>
            <a:rPr lang="en-US" sz="2000" b="0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nộp</a:t>
          </a:r>
          <a:r>
            <a:rPr lang="en-US" sz="2000" b="0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kèm</a:t>
          </a:r>
          <a:r>
            <a:rPr lang="en-US" sz="2000" b="0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chứng</a:t>
          </a:r>
          <a:r>
            <a:rPr lang="en-US" sz="2000" b="0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từ</a:t>
          </a:r>
          <a:r>
            <a:rPr lang="en-US" sz="2000" b="0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y </a:t>
          </a:r>
          <a:r>
            <a:rPr lang="en-US" sz="2000" b="0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tế</a:t>
          </a:r>
          <a:r>
            <a:rPr lang="en-US" sz="2000" b="0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bản</a:t>
          </a:r>
          <a:r>
            <a:rPr lang="en-US" sz="2000" b="0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0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gốc</a:t>
          </a:r>
          <a:r>
            <a:rPr lang="en-US" sz="2000" b="0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.</a:t>
          </a:r>
          <a:endParaRPr lang="en-US" sz="2000" b="0" i="0" kern="1200" baseline="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1094637"/>
        <a:ext cx="10887075" cy="4238325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EFBE2E-BD1E-430A-B5CB-436DB8CD7040}">
      <dsp:nvSpPr>
        <dsp:cNvPr id="0" name=""/>
        <dsp:cNvSpPr/>
      </dsp:nvSpPr>
      <dsp:spPr>
        <a:xfrm>
          <a:off x="0" y="1695094"/>
          <a:ext cx="10887075" cy="1391149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err="1">
              <a:latin typeface="Arial" panose="020B0604020202020204" pitchFamily="34" charset="0"/>
              <a:cs typeface="Arial" panose="020B0604020202020204" pitchFamily="34" charset="0"/>
            </a:rPr>
            <a:t>Hồ</a:t>
          </a:r>
          <a:r>
            <a:rPr lang="en-US" sz="22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kern="1200" dirty="0" err="1">
              <a:latin typeface="Arial" panose="020B0604020202020204" pitchFamily="34" charset="0"/>
              <a:cs typeface="Arial" panose="020B0604020202020204" pitchFamily="34" charset="0"/>
            </a:rPr>
            <a:t>sơ</a:t>
          </a:r>
          <a:r>
            <a:rPr lang="en-US" sz="22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kern="1200" dirty="0" err="1">
              <a:latin typeface="Arial" panose="020B0604020202020204" pitchFamily="34" charset="0"/>
              <a:cs typeface="Arial" panose="020B0604020202020204" pitchFamily="34" charset="0"/>
            </a:rPr>
            <a:t>yêu</a:t>
          </a:r>
          <a:r>
            <a:rPr lang="en-US" sz="22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kern="1200" dirty="0" err="1">
              <a:latin typeface="Arial" panose="020B0604020202020204" pitchFamily="34" charset="0"/>
              <a:cs typeface="Arial" panose="020B0604020202020204" pitchFamily="34" charset="0"/>
            </a:rPr>
            <a:t>cầu</a:t>
          </a:r>
          <a:r>
            <a:rPr lang="en-US" sz="22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kern="1200" dirty="0" err="1">
              <a:latin typeface="Arial" panose="020B0604020202020204" pitchFamily="34" charset="0"/>
              <a:cs typeface="Arial" panose="020B0604020202020204" pitchFamily="34" charset="0"/>
            </a:rPr>
            <a:t>bồi</a:t>
          </a:r>
          <a:r>
            <a:rPr lang="en-US" sz="22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kern="1200" dirty="0" err="1">
              <a:latin typeface="Arial" panose="020B0604020202020204" pitchFamily="34" charset="0"/>
              <a:cs typeface="Arial" panose="020B0604020202020204" pitchFamily="34" charset="0"/>
            </a:rPr>
            <a:t>thường</a:t>
          </a:r>
          <a:r>
            <a:rPr lang="en-US" sz="22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kern="1200" dirty="0" err="1">
              <a:latin typeface="Arial" panose="020B0604020202020204" pitchFamily="34" charset="0"/>
              <a:cs typeface="Arial" panose="020B0604020202020204" pitchFamily="34" charset="0"/>
            </a:rPr>
            <a:t>phải</a:t>
          </a:r>
          <a:r>
            <a:rPr lang="en-US" sz="22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kern="1200" dirty="0" err="1">
              <a:latin typeface="Arial" panose="020B0604020202020204" pitchFamily="34" charset="0"/>
              <a:cs typeface="Arial" panose="020B0604020202020204" pitchFamily="34" charset="0"/>
            </a:rPr>
            <a:t>được</a:t>
          </a:r>
          <a:r>
            <a:rPr lang="en-US" sz="22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kern="1200" dirty="0" err="1">
              <a:latin typeface="Arial" panose="020B0604020202020204" pitchFamily="34" charset="0"/>
              <a:cs typeface="Arial" panose="020B0604020202020204" pitchFamily="34" charset="0"/>
            </a:rPr>
            <a:t>nộp</a:t>
          </a:r>
          <a:r>
            <a:rPr lang="en-US" sz="22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kern="1200" dirty="0" err="1">
              <a:latin typeface="Arial" panose="020B0604020202020204" pitchFamily="34" charset="0"/>
              <a:cs typeface="Arial" panose="020B0604020202020204" pitchFamily="34" charset="0"/>
            </a:rPr>
            <a:t>cho</a:t>
          </a:r>
          <a:r>
            <a:rPr lang="en-US" sz="22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kern="1200" dirty="0" err="1">
              <a:latin typeface="Arial" panose="020B0604020202020204" pitchFamily="34" charset="0"/>
              <a:cs typeface="Arial" panose="020B0604020202020204" pitchFamily="34" charset="0"/>
            </a:rPr>
            <a:t>Bảo</a:t>
          </a:r>
          <a:r>
            <a:rPr lang="en-US" sz="2200" kern="1200" dirty="0">
              <a:latin typeface="Arial" panose="020B0604020202020204" pitchFamily="34" charset="0"/>
              <a:cs typeface="Arial" panose="020B0604020202020204" pitchFamily="34" charset="0"/>
            </a:rPr>
            <a:t> Minh </a:t>
          </a:r>
          <a:r>
            <a:rPr lang="en-US" sz="2200" kern="1200" dirty="0" err="1">
              <a:latin typeface="Arial" panose="020B0604020202020204" pitchFamily="34" charset="0"/>
              <a:cs typeface="Arial" panose="020B0604020202020204" pitchFamily="34" charset="0"/>
            </a:rPr>
            <a:t>trong</a:t>
          </a:r>
          <a:r>
            <a:rPr lang="en-US" sz="22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kern="1200" dirty="0" err="1">
              <a:latin typeface="Arial" panose="020B0604020202020204" pitchFamily="34" charset="0"/>
              <a:cs typeface="Arial" panose="020B0604020202020204" pitchFamily="34" charset="0"/>
            </a:rPr>
            <a:t>vòng</a:t>
          </a:r>
          <a:r>
            <a:rPr lang="en-US" sz="2200" kern="1200" dirty="0">
              <a:latin typeface="Arial" panose="020B0604020202020204" pitchFamily="34" charset="0"/>
              <a:cs typeface="Arial" panose="020B0604020202020204" pitchFamily="34" charset="0"/>
            </a:rPr>
            <a:t> 180 </a:t>
          </a:r>
          <a:r>
            <a:rPr lang="en-US" sz="2200" kern="1200" dirty="0" err="1">
              <a:latin typeface="Arial" panose="020B0604020202020204" pitchFamily="34" charset="0"/>
              <a:cs typeface="Arial" panose="020B0604020202020204" pitchFamily="34" charset="0"/>
            </a:rPr>
            <a:t>ngày</a:t>
          </a:r>
          <a:r>
            <a:rPr lang="en-US" sz="22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kern="1200" dirty="0" err="1">
              <a:latin typeface="Arial" panose="020B0604020202020204" pitchFamily="34" charset="0"/>
              <a:cs typeface="Arial" panose="020B0604020202020204" pitchFamily="34" charset="0"/>
            </a:rPr>
            <a:t>kể</a:t>
          </a:r>
          <a:r>
            <a:rPr lang="en-US" sz="22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kern="1200" dirty="0" err="1">
              <a:latin typeface="Arial" panose="020B0604020202020204" pitchFamily="34" charset="0"/>
              <a:cs typeface="Arial" panose="020B0604020202020204" pitchFamily="34" charset="0"/>
            </a:rPr>
            <a:t>từ</a:t>
          </a:r>
          <a:r>
            <a:rPr lang="en-US" sz="22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kern="1200" dirty="0" err="1">
              <a:latin typeface="Arial" panose="020B0604020202020204" pitchFamily="34" charset="0"/>
              <a:cs typeface="Arial" panose="020B0604020202020204" pitchFamily="34" charset="0"/>
            </a:rPr>
            <a:t>ngày</a:t>
          </a:r>
          <a:r>
            <a:rPr lang="en-US" sz="22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điều</a:t>
          </a:r>
          <a:r>
            <a:rPr lang="en-US" sz="22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trị</a:t>
          </a:r>
          <a:r>
            <a:rPr lang="en-US" sz="22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cuối</a:t>
          </a:r>
          <a:r>
            <a:rPr lang="en-US" sz="22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cùng</a:t>
          </a:r>
          <a:r>
            <a:rPr lang="en-US" sz="22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nhưng</a:t>
          </a:r>
          <a:r>
            <a:rPr lang="en-US" sz="22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không</a:t>
          </a:r>
          <a:r>
            <a:rPr lang="en-US" sz="22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quá</a:t>
          </a:r>
          <a:r>
            <a:rPr lang="en-US" sz="2200" kern="1200" dirty="0" smtClean="0">
              <a:latin typeface="Arial" panose="020B0604020202020204" pitchFamily="34" charset="0"/>
              <a:cs typeface="Arial" panose="020B0604020202020204" pitchFamily="34" charset="0"/>
            </a:rPr>
            <a:t> 365 </a:t>
          </a:r>
          <a:r>
            <a:rPr lang="en-US" sz="22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ngày</a:t>
          </a:r>
          <a:r>
            <a:rPr lang="en-US" sz="22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kể</a:t>
          </a:r>
          <a:r>
            <a:rPr lang="en-US" sz="22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từ</a:t>
          </a:r>
          <a:r>
            <a:rPr lang="en-US" sz="22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ngày</a:t>
          </a:r>
          <a:r>
            <a:rPr lang="en-US" sz="22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xảy</a:t>
          </a:r>
          <a:r>
            <a:rPr lang="en-US" sz="22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ra</a:t>
          </a:r>
          <a:r>
            <a:rPr lang="en-US" sz="22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sự</a:t>
          </a:r>
          <a:r>
            <a:rPr lang="en-US" sz="22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kiện</a:t>
          </a:r>
          <a:r>
            <a:rPr lang="en-US" sz="2200" kern="1200" dirty="0" smtClean="0">
              <a:latin typeface="Arial" panose="020B0604020202020204" pitchFamily="34" charset="0"/>
              <a:cs typeface="Arial" panose="020B0604020202020204" pitchFamily="34" charset="0"/>
            </a:rPr>
            <a:t> BH.</a:t>
          </a:r>
          <a:endParaRPr lang="en-US" sz="2200" b="0" i="0" kern="1200" baseline="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67910" y="1763004"/>
        <a:ext cx="10751255" cy="1255329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31D5B0-7934-4C15-BFBA-725A801130DA}">
      <dsp:nvSpPr>
        <dsp:cNvPr id="0" name=""/>
        <dsp:cNvSpPr/>
      </dsp:nvSpPr>
      <dsp:spPr>
        <a:xfrm>
          <a:off x="0" y="337939"/>
          <a:ext cx="10887075" cy="494694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en-US" sz="2200" b="0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Về</a:t>
          </a:r>
          <a:r>
            <a:rPr lang="en-US" sz="2200" b="0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b="0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quyền</a:t>
          </a:r>
          <a:r>
            <a:rPr lang="en-US" sz="2200" b="0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b="0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lợi</a:t>
          </a:r>
          <a:r>
            <a:rPr lang="en-US" sz="2200" b="0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b="0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bảo</a:t>
          </a:r>
          <a:r>
            <a:rPr lang="en-US" sz="2200" b="0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b="0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hiểm</a:t>
          </a:r>
          <a:endParaRPr lang="en-US" sz="2200" b="0" i="0" kern="1200" baseline="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4149" y="362088"/>
        <a:ext cx="10838777" cy="446396"/>
      </dsp:txXfrm>
    </dsp:sp>
    <dsp:sp modelId="{9BE7926F-EA1F-4019-AFF7-CB718056DD56}">
      <dsp:nvSpPr>
        <dsp:cNvPr id="0" name=""/>
        <dsp:cNvSpPr/>
      </dsp:nvSpPr>
      <dsp:spPr>
        <a:xfrm>
          <a:off x="0" y="940311"/>
          <a:ext cx="10887075" cy="45857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5665" tIns="27940" rIns="156464" bIns="27940" numCol="1" spcCol="1270" anchor="t" anchorCtr="0">
          <a:noAutofit/>
        </a:bodyPr>
        <a:lstStyle/>
        <a:p>
          <a:pPr marL="228600" lvl="1" indent="-228600" algn="l" defTabSz="977900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200" b="1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Đầu</a:t>
          </a:r>
          <a:r>
            <a:rPr lang="en-US" sz="22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b="1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mối</a:t>
          </a:r>
          <a:r>
            <a:rPr lang="en-US" sz="22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b="1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quản</a:t>
          </a:r>
          <a:r>
            <a:rPr lang="en-US" sz="22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b="1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lý</a:t>
          </a:r>
          <a:r>
            <a:rPr lang="en-US" sz="22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b="1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hợp</a:t>
          </a:r>
          <a:r>
            <a:rPr lang="en-US" sz="22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b="1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đồng</a:t>
          </a:r>
          <a:r>
            <a:rPr lang="en-US" sz="22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b="1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chung</a:t>
          </a:r>
          <a:r>
            <a:rPr lang="en-US" sz="22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b="1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cả</a:t>
          </a:r>
          <a:r>
            <a:rPr lang="en-US" sz="22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 HN </a:t>
          </a:r>
          <a:r>
            <a:rPr lang="en-US" sz="2200" b="1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và</a:t>
          </a:r>
          <a:r>
            <a:rPr lang="en-US" sz="22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 HCM:</a:t>
          </a:r>
          <a:endParaRPr lang="en-US" sz="2200" b="1" i="0" kern="1200" baseline="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228600" lvl="1" indent="-228600" algn="l" defTabSz="977900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200" kern="1200" dirty="0" err="1">
              <a:latin typeface="Arial" panose="020B0604020202020204" pitchFamily="34" charset="0"/>
              <a:cs typeface="Arial" panose="020B0604020202020204" pitchFamily="34" charset="0"/>
            </a:rPr>
            <a:t>Đặng</a:t>
          </a:r>
          <a:r>
            <a:rPr lang="en-US" sz="2200" kern="1200" dirty="0">
              <a:latin typeface="Arial" panose="020B0604020202020204" pitchFamily="34" charset="0"/>
              <a:cs typeface="Arial" panose="020B0604020202020204" pitchFamily="34" charset="0"/>
            </a:rPr>
            <a:t> Thị </a:t>
          </a:r>
          <a:r>
            <a:rPr lang="en-US" sz="2200" kern="1200" dirty="0" err="1">
              <a:latin typeface="Arial" panose="020B0604020202020204" pitchFamily="34" charset="0"/>
              <a:cs typeface="Arial" panose="020B0604020202020204" pitchFamily="34" charset="0"/>
            </a:rPr>
            <a:t>Thùy</a:t>
          </a:r>
          <a:r>
            <a:rPr lang="en-US" sz="22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kern="1200" dirty="0" err="1">
              <a:latin typeface="Arial" panose="020B0604020202020204" pitchFamily="34" charset="0"/>
              <a:cs typeface="Arial" panose="020B0604020202020204" pitchFamily="34" charset="0"/>
            </a:rPr>
            <a:t>Dương</a:t>
          </a:r>
          <a:r>
            <a:rPr lang="en-US" sz="2200" kern="1200" dirty="0">
              <a:latin typeface="Arial" panose="020B0604020202020204" pitchFamily="34" charset="0"/>
              <a:cs typeface="Arial" panose="020B0604020202020204" pitchFamily="34" charset="0"/>
            </a:rPr>
            <a:t>: 0983 </a:t>
          </a:r>
          <a:r>
            <a:rPr lang="en-US" sz="2200" kern="1200" dirty="0" smtClean="0">
              <a:latin typeface="Arial" panose="020B0604020202020204" pitchFamily="34" charset="0"/>
              <a:cs typeface="Arial" panose="020B0604020202020204" pitchFamily="34" charset="0"/>
            </a:rPr>
            <a:t>632136</a:t>
          </a:r>
          <a:endParaRPr lang="en-US" sz="2200" b="1" i="0" kern="1200" baseline="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228600" lvl="1" indent="-228600" algn="l" defTabSz="977900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200" b="0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Vũ Thị </a:t>
          </a:r>
          <a:r>
            <a:rPr lang="en-US" sz="2200" b="0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Phương</a:t>
          </a:r>
          <a:r>
            <a:rPr lang="en-US" sz="2200" b="0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: 0983 192846</a:t>
          </a:r>
          <a:endParaRPr lang="en-US" sz="2200" b="1" i="0" kern="1200" baseline="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228600" lvl="1" indent="-228600" algn="l" defTabSz="977900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en-US" sz="2200" b="1" i="0" kern="1200" baseline="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228600" lvl="1" indent="-228600" algn="l" defTabSz="889000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000" b="1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Hà Nội – Trung </a:t>
          </a:r>
          <a:r>
            <a:rPr lang="en-US" sz="2000" b="1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tâm</a:t>
          </a:r>
          <a:r>
            <a:rPr lang="en-US" sz="2000" b="1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1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bồi</a:t>
          </a:r>
          <a:r>
            <a:rPr lang="en-US" sz="2000" b="1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1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thường</a:t>
          </a:r>
          <a:r>
            <a:rPr lang="en-US" sz="2000" b="1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1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bảo</a:t>
          </a:r>
          <a:r>
            <a:rPr lang="en-US" sz="2000" b="1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1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hiểm</a:t>
          </a:r>
          <a:r>
            <a:rPr lang="en-US" sz="2000" b="1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con </a:t>
          </a:r>
          <a:r>
            <a:rPr lang="en-US" sz="2000" b="1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người</a:t>
          </a:r>
          <a:r>
            <a:rPr lang="en-US" sz="2000" b="1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1" i="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tại</a:t>
          </a:r>
          <a:r>
            <a:rPr lang="en-US" sz="2000" b="1" i="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Hà Nội</a:t>
          </a:r>
          <a:endParaRPr lang="en-US" sz="2200" b="1" i="0" baseline="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228600" lvl="1" indent="-228600" algn="l" defTabSz="889000">
            <a:lnSpc>
              <a:spcPct val="100000"/>
            </a:lnSpc>
            <a:spcBef>
              <a:spcPct val="0"/>
            </a:spcBef>
            <a:spcAft>
              <a:spcPct val="20000"/>
            </a:spcAft>
            <a:buFontTx/>
            <a:buChar char="••"/>
          </a:pP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Tầng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3,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số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10 Phan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Huy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Chú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Hoàn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Kiếm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Hà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Nội</a:t>
          </a:r>
          <a:endParaRPr lang="en-US" sz="2000" b="0" i="0" kern="1200" baseline="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228600" lvl="1" indent="-228600" algn="l" defTabSz="889000">
            <a:lnSpc>
              <a:spcPct val="100000"/>
            </a:lnSpc>
            <a:spcBef>
              <a:spcPct val="0"/>
            </a:spcBef>
            <a:spcAft>
              <a:spcPct val="20000"/>
            </a:spcAft>
            <a:buFontTx/>
            <a:buChar char="••"/>
          </a:pP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Số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điện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thoại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hỗ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trợ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24/24: 0936 100950</a:t>
          </a:r>
        </a:p>
        <a:p>
          <a:pPr marL="228600" lvl="1" indent="-228600" algn="l" defTabSz="889000">
            <a:lnSpc>
              <a:spcPct val="100000"/>
            </a:lnSpc>
            <a:spcBef>
              <a:spcPct val="0"/>
            </a:spcBef>
            <a:spcAft>
              <a:spcPct val="20000"/>
            </a:spcAft>
            <a:buFontTx/>
            <a:buChar char="••"/>
          </a:pPr>
          <a:r>
            <a:rPr lang="en-US" sz="2000" kern="1200" dirty="0" err="1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Phạm</a:t>
          </a:r>
          <a:r>
            <a:rPr lang="en-US" sz="2000" kern="1200" dirty="0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Thị Trang: 038 2662235</a:t>
          </a:r>
        </a:p>
        <a:p>
          <a:pPr marL="228600" lvl="1" indent="-228600" algn="l" defTabSz="889000">
            <a:lnSpc>
              <a:spcPct val="100000"/>
            </a:lnSpc>
            <a:spcBef>
              <a:spcPct val="0"/>
            </a:spcBef>
            <a:spcAft>
              <a:spcPct val="20000"/>
            </a:spcAft>
            <a:buFontTx/>
            <a:buChar char="••"/>
          </a:pPr>
          <a:endParaRPr lang="en-US" sz="2000" kern="1200" dirty="0"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  <a:p>
          <a:pPr marL="228600" lvl="1" indent="-228600" algn="l" defTabSz="889000">
            <a:lnSpc>
              <a:spcPct val="100000"/>
            </a:lnSpc>
            <a:spcBef>
              <a:spcPct val="0"/>
            </a:spcBef>
            <a:spcAft>
              <a:spcPts val="600"/>
            </a:spcAft>
            <a:buFont typeface="Arial" panose="020B0604020202020204" pitchFamily="34" charset="0"/>
            <a:buChar char="••"/>
          </a:pPr>
          <a:r>
            <a:rPr lang="en-US" sz="2000" b="1" kern="1200" dirty="0" err="1">
              <a:latin typeface="Arial" panose="020B0604020202020204" pitchFamily="34" charset="0"/>
              <a:cs typeface="Arial" panose="020B0604020202020204" pitchFamily="34" charset="0"/>
            </a:rPr>
            <a:t>Hồ</a:t>
          </a:r>
          <a:r>
            <a:rPr lang="en-US" sz="2000" b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1" kern="1200" dirty="0" err="1">
              <a:latin typeface="Arial" panose="020B0604020202020204" pitchFamily="34" charset="0"/>
              <a:cs typeface="Arial" panose="020B0604020202020204" pitchFamily="34" charset="0"/>
            </a:rPr>
            <a:t>Chí</a:t>
          </a:r>
          <a:r>
            <a:rPr lang="en-US" sz="2000" b="1" kern="1200" dirty="0">
              <a:latin typeface="Arial" panose="020B0604020202020204" pitchFamily="34" charset="0"/>
              <a:cs typeface="Arial" panose="020B0604020202020204" pitchFamily="34" charset="0"/>
            </a:rPr>
            <a:t> Minh – Trung </a:t>
          </a:r>
          <a:r>
            <a:rPr lang="en-US" sz="2000" b="1" kern="1200" dirty="0" err="1">
              <a:latin typeface="Arial" panose="020B0604020202020204" pitchFamily="34" charset="0"/>
              <a:cs typeface="Arial" panose="020B0604020202020204" pitchFamily="34" charset="0"/>
            </a:rPr>
            <a:t>tâm</a:t>
          </a:r>
          <a:r>
            <a:rPr lang="en-US" sz="2000" b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1" kern="1200" dirty="0" err="1">
              <a:latin typeface="Arial" panose="020B0604020202020204" pitchFamily="34" charset="0"/>
              <a:cs typeface="Arial" panose="020B0604020202020204" pitchFamily="34" charset="0"/>
            </a:rPr>
            <a:t>bồi</a:t>
          </a:r>
          <a:r>
            <a:rPr lang="en-US" sz="2000" b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1" kern="1200" dirty="0" err="1">
              <a:latin typeface="Arial" panose="020B0604020202020204" pitchFamily="34" charset="0"/>
              <a:cs typeface="Arial" panose="020B0604020202020204" pitchFamily="34" charset="0"/>
            </a:rPr>
            <a:t>thường</a:t>
          </a:r>
          <a:r>
            <a:rPr lang="en-US" sz="2000" b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1" kern="1200" dirty="0" err="1">
              <a:latin typeface="Arial" panose="020B0604020202020204" pitchFamily="34" charset="0"/>
              <a:cs typeface="Arial" panose="020B0604020202020204" pitchFamily="34" charset="0"/>
            </a:rPr>
            <a:t>bảo</a:t>
          </a:r>
          <a:r>
            <a:rPr lang="en-US" sz="2000" b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1" kern="1200" dirty="0" err="1">
              <a:latin typeface="Arial" panose="020B0604020202020204" pitchFamily="34" charset="0"/>
              <a:cs typeface="Arial" panose="020B0604020202020204" pitchFamily="34" charset="0"/>
            </a:rPr>
            <a:t>hiểm</a:t>
          </a:r>
          <a:r>
            <a:rPr lang="en-US" sz="2000" b="1" kern="1200" dirty="0">
              <a:latin typeface="Arial" panose="020B0604020202020204" pitchFamily="34" charset="0"/>
              <a:cs typeface="Arial" panose="020B0604020202020204" pitchFamily="34" charset="0"/>
            </a:rPr>
            <a:t> con </a:t>
          </a:r>
          <a:r>
            <a:rPr lang="en-US" sz="2000" b="1" kern="1200" dirty="0" err="1">
              <a:latin typeface="Arial" panose="020B0604020202020204" pitchFamily="34" charset="0"/>
              <a:cs typeface="Arial" panose="020B0604020202020204" pitchFamily="34" charset="0"/>
            </a:rPr>
            <a:t>người</a:t>
          </a:r>
          <a:r>
            <a:rPr lang="en-US" sz="2000" b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1" kern="1200" dirty="0" err="1">
              <a:latin typeface="Arial" panose="020B0604020202020204" pitchFamily="34" charset="0"/>
              <a:cs typeface="Arial" panose="020B0604020202020204" pitchFamily="34" charset="0"/>
            </a:rPr>
            <a:t>tại</a:t>
          </a:r>
          <a:r>
            <a:rPr lang="en-US" sz="2000" b="1" kern="1200" dirty="0">
              <a:latin typeface="Arial" panose="020B0604020202020204" pitchFamily="34" charset="0"/>
              <a:cs typeface="Arial" panose="020B0604020202020204" pitchFamily="34" charset="0"/>
            </a:rPr>
            <a:t> TP HCM</a:t>
          </a:r>
        </a:p>
        <a:p>
          <a:pPr marL="228600" lvl="1" indent="-228600" algn="l" defTabSz="889000">
            <a:lnSpc>
              <a:spcPct val="100000"/>
            </a:lnSpc>
            <a:spcBef>
              <a:spcPct val="0"/>
            </a:spcBef>
            <a:spcAft>
              <a:spcPct val="20000"/>
            </a:spcAft>
            <a:buFontTx/>
            <a:buChar char="••"/>
          </a:pP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Tầng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5, 26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Tôn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Thất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Đạm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, P. Nguyễn Thái Bình,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Quận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1, TP. HCM</a:t>
          </a:r>
        </a:p>
        <a:p>
          <a:pPr marL="228600" lvl="1" indent="-228600" algn="l" defTabSz="889000">
            <a:lnSpc>
              <a:spcPct val="100000"/>
            </a:lnSpc>
            <a:spcBef>
              <a:spcPct val="0"/>
            </a:spcBef>
            <a:spcAft>
              <a:spcPct val="20000"/>
            </a:spcAft>
            <a:buFontTx/>
            <a:buChar char="••"/>
          </a:pP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Số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điện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thoại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hỗ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trợ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24/24: 0962 585842</a:t>
          </a:r>
        </a:p>
        <a:p>
          <a:pPr marL="228600" lvl="1" indent="-228600" algn="l" defTabSz="889000">
            <a:lnSpc>
              <a:spcPct val="100000"/>
            </a:lnSpc>
            <a:spcBef>
              <a:spcPct val="0"/>
            </a:spcBef>
            <a:spcAft>
              <a:spcPct val="20000"/>
            </a:spcAft>
            <a:buFontTx/>
            <a:buChar char="••"/>
          </a:pP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An Thị Trang: 0904 848685</a:t>
          </a:r>
        </a:p>
      </dsp:txBody>
      <dsp:txXfrm>
        <a:off x="0" y="940311"/>
        <a:ext cx="10887075" cy="458571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5A08BB-2060-4A37-8530-60137A31C327}">
      <dsp:nvSpPr>
        <dsp:cNvPr id="0" name=""/>
        <dsp:cNvSpPr/>
      </dsp:nvSpPr>
      <dsp:spPr>
        <a:xfrm>
          <a:off x="0" y="111394"/>
          <a:ext cx="10730248" cy="65403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/>
            <a:t>Người</a:t>
          </a:r>
          <a:r>
            <a:rPr lang="en-US" sz="2400" kern="1200" dirty="0"/>
            <a:t> </a:t>
          </a:r>
          <a:r>
            <a:rPr lang="en-US" sz="2400" kern="1200" dirty="0" err="1"/>
            <a:t>được</a:t>
          </a:r>
          <a:r>
            <a:rPr lang="en-US" sz="2400" kern="1200" dirty="0"/>
            <a:t> </a:t>
          </a:r>
          <a:r>
            <a:rPr lang="en-US" sz="2400" kern="1200" dirty="0" err="1"/>
            <a:t>bảo</a:t>
          </a:r>
          <a:r>
            <a:rPr lang="en-US" sz="2400" kern="1200" dirty="0"/>
            <a:t> </a:t>
          </a:r>
          <a:r>
            <a:rPr lang="en-US" sz="2400" kern="1200" dirty="0" err="1"/>
            <a:t>hiểm</a:t>
          </a:r>
          <a:endParaRPr lang="en-US" sz="2400" kern="1200" dirty="0"/>
        </a:p>
      </dsp:txBody>
      <dsp:txXfrm>
        <a:off x="31927" y="143321"/>
        <a:ext cx="10666394" cy="590176"/>
      </dsp:txXfrm>
    </dsp:sp>
    <dsp:sp modelId="{CEB29BF2-E271-4523-80F8-E4DE8538CA77}">
      <dsp:nvSpPr>
        <dsp:cNvPr id="0" name=""/>
        <dsp:cNvSpPr/>
      </dsp:nvSpPr>
      <dsp:spPr>
        <a:xfrm>
          <a:off x="0" y="765424"/>
          <a:ext cx="10730248" cy="9956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0685" tIns="30480" rIns="170688" bIns="3048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900" kern="1200" dirty="0">
              <a:latin typeface="Arial" panose="020B0604020202020204" pitchFamily="34" charset="0"/>
              <a:cs typeface="Arial" panose="020B0604020202020204" pitchFamily="34" charset="0"/>
            </a:rPr>
            <a:t>NLĐ </a:t>
          </a:r>
          <a:r>
            <a:rPr lang="en-US" sz="1900" kern="1200" dirty="0" err="1">
              <a:latin typeface="Arial" panose="020B0604020202020204" pitchFamily="34" charset="0"/>
              <a:cs typeface="Arial" panose="020B0604020202020204" pitchFamily="34" charset="0"/>
            </a:rPr>
            <a:t>và</a:t>
          </a:r>
          <a:r>
            <a:rPr lang="en-US" sz="19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>
              <a:latin typeface="Arial" panose="020B0604020202020204" pitchFamily="34" charset="0"/>
              <a:cs typeface="Arial" panose="020B0604020202020204" pitchFamily="34" charset="0"/>
            </a:rPr>
            <a:t>các</a:t>
          </a:r>
          <a:r>
            <a:rPr lang="en-US" sz="19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>
              <a:latin typeface="Arial" panose="020B0604020202020204" pitchFamily="34" charset="0"/>
              <a:cs typeface="Arial" panose="020B0604020202020204" pitchFamily="34" charset="0"/>
            </a:rPr>
            <a:t>đối</a:t>
          </a:r>
          <a:r>
            <a:rPr lang="en-US" sz="19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>
              <a:latin typeface="Arial" panose="020B0604020202020204" pitchFamily="34" charset="0"/>
              <a:cs typeface="Arial" panose="020B0604020202020204" pitchFamily="34" charset="0"/>
            </a:rPr>
            <a:t>tượng</a:t>
          </a:r>
          <a:r>
            <a:rPr lang="en-US" sz="19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>
              <a:latin typeface="Arial" panose="020B0604020202020204" pitchFamily="34" charset="0"/>
              <a:cs typeface="Arial" panose="020B0604020202020204" pitchFamily="34" charset="0"/>
            </a:rPr>
            <a:t>khác</a:t>
          </a:r>
          <a:r>
            <a:rPr lang="en-US" sz="19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>
              <a:latin typeface="Arial" panose="020B0604020202020204" pitchFamily="34" charset="0"/>
              <a:cs typeface="Arial" panose="020B0604020202020204" pitchFamily="34" charset="0"/>
            </a:rPr>
            <a:t>theo</a:t>
          </a:r>
          <a:r>
            <a:rPr lang="en-US" sz="19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>
              <a:latin typeface="Arial" panose="020B0604020202020204" pitchFamily="34" charset="0"/>
              <a:cs typeface="Arial" panose="020B0604020202020204" pitchFamily="34" charset="0"/>
            </a:rPr>
            <a:t>danh</a:t>
          </a:r>
          <a:r>
            <a:rPr lang="en-US" sz="19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>
              <a:latin typeface="Arial" panose="020B0604020202020204" pitchFamily="34" charset="0"/>
              <a:cs typeface="Arial" panose="020B0604020202020204" pitchFamily="34" charset="0"/>
            </a:rPr>
            <a:t>sách</a:t>
          </a:r>
          <a:r>
            <a:rPr lang="en-US" sz="1900" kern="1200" dirty="0">
              <a:latin typeface="Arial" panose="020B0604020202020204" pitchFamily="34" charset="0"/>
              <a:cs typeface="Arial" panose="020B0604020202020204" pitchFamily="34" charset="0"/>
            </a:rPr>
            <a:t> VNA </a:t>
          </a:r>
          <a:r>
            <a:rPr lang="en-US" sz="1900" kern="1200" dirty="0" err="1">
              <a:latin typeface="Arial" panose="020B0604020202020204" pitchFamily="34" charset="0"/>
              <a:cs typeface="Arial" panose="020B0604020202020204" pitchFamily="34" charset="0"/>
            </a:rPr>
            <a:t>và</a:t>
          </a:r>
          <a:r>
            <a:rPr lang="en-US" sz="19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>
              <a:latin typeface="Arial" panose="020B0604020202020204" pitchFamily="34" charset="0"/>
              <a:cs typeface="Arial" panose="020B0604020202020204" pitchFamily="34" charset="0"/>
            </a:rPr>
            <a:t>các</a:t>
          </a:r>
          <a:r>
            <a:rPr lang="en-US" sz="19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>
              <a:latin typeface="Arial" panose="020B0604020202020204" pitchFamily="34" charset="0"/>
              <a:cs typeface="Arial" panose="020B0604020202020204" pitchFamily="34" charset="0"/>
            </a:rPr>
            <a:t>công</a:t>
          </a:r>
          <a:r>
            <a:rPr lang="en-US" sz="1900" kern="1200" dirty="0">
              <a:latin typeface="Arial" panose="020B0604020202020204" pitchFamily="34" charset="0"/>
              <a:cs typeface="Arial" panose="020B0604020202020204" pitchFamily="34" charset="0"/>
            </a:rPr>
            <a:t> ty </a:t>
          </a:r>
          <a:r>
            <a:rPr lang="en-US" sz="1900" kern="1200" dirty="0" err="1">
              <a:latin typeface="Arial" panose="020B0604020202020204" pitchFamily="34" charset="0"/>
              <a:cs typeface="Arial" panose="020B0604020202020204" pitchFamily="34" charset="0"/>
            </a:rPr>
            <a:t>vốn</a:t>
          </a:r>
          <a:r>
            <a:rPr lang="en-US" sz="19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>
              <a:latin typeface="Arial" panose="020B0604020202020204" pitchFamily="34" charset="0"/>
              <a:cs typeface="Arial" panose="020B0604020202020204" pitchFamily="34" charset="0"/>
            </a:rPr>
            <a:t>góp</a:t>
          </a:r>
          <a:r>
            <a:rPr lang="en-US" sz="19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>
              <a:latin typeface="Arial" panose="020B0604020202020204" pitchFamily="34" charset="0"/>
              <a:cs typeface="Arial" panose="020B0604020202020204" pitchFamily="34" charset="0"/>
            </a:rPr>
            <a:t>cung</a:t>
          </a:r>
          <a:r>
            <a:rPr lang="en-US" sz="19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>
              <a:latin typeface="Arial" panose="020B0604020202020204" pitchFamily="34" charset="0"/>
              <a:cs typeface="Arial" panose="020B0604020202020204" pitchFamily="34" charset="0"/>
            </a:rPr>
            <a:t>cấp</a:t>
          </a:r>
          <a:endParaRPr lang="en-US" sz="19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900" b="0" i="0" u="none" kern="1200" dirty="0" err="1">
              <a:latin typeface="Arial" panose="020B0604020202020204" pitchFamily="34" charset="0"/>
              <a:cs typeface="Arial" panose="020B0604020202020204" pitchFamily="34" charset="0"/>
            </a:rPr>
            <a:t>Không</a:t>
          </a:r>
          <a:r>
            <a:rPr lang="en-US" sz="1900" b="0" i="0" u="none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b="0" i="0" u="none" kern="1200" dirty="0" err="1">
              <a:latin typeface="Arial" panose="020B0604020202020204" pitchFamily="34" charset="0"/>
              <a:cs typeface="Arial" panose="020B0604020202020204" pitchFamily="34" charset="0"/>
            </a:rPr>
            <a:t>bị</a:t>
          </a:r>
          <a:r>
            <a:rPr lang="en-US" sz="1900" b="0" i="0" u="none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b="0" i="0" u="none" kern="1200" dirty="0" err="1">
              <a:latin typeface="Arial" panose="020B0604020202020204" pitchFamily="34" charset="0"/>
              <a:cs typeface="Arial" panose="020B0604020202020204" pitchFamily="34" charset="0"/>
            </a:rPr>
            <a:t>tâm</a:t>
          </a:r>
          <a:r>
            <a:rPr lang="en-US" sz="1900" b="0" i="0" u="none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b="0" i="0" u="none" kern="1200" dirty="0" err="1">
              <a:latin typeface="Arial" panose="020B0604020202020204" pitchFamily="34" charset="0"/>
              <a:cs typeface="Arial" panose="020B0604020202020204" pitchFamily="34" charset="0"/>
            </a:rPr>
            <a:t>thân</a:t>
          </a:r>
          <a:r>
            <a:rPr lang="en-US" sz="1900" b="0" i="0" u="none" kern="1200" dirty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en-US" sz="1900" b="0" i="0" u="none" kern="1200" dirty="0" err="1">
              <a:latin typeface="Arial" panose="020B0604020202020204" pitchFamily="34" charset="0"/>
              <a:cs typeface="Arial" panose="020B0604020202020204" pitchFamily="34" charset="0"/>
            </a:rPr>
            <a:t>phong</a:t>
          </a:r>
          <a:r>
            <a:rPr lang="en-US" sz="1900" b="0" i="0" u="none" kern="1200" dirty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en-US" sz="1900" b="0" i="0" u="none" kern="1200" dirty="0" err="1">
              <a:latin typeface="Arial" panose="020B0604020202020204" pitchFamily="34" charset="0"/>
              <a:cs typeface="Arial" panose="020B0604020202020204" pitchFamily="34" charset="0"/>
            </a:rPr>
            <a:t>ung</a:t>
          </a:r>
          <a:r>
            <a:rPr lang="en-US" sz="1900" b="0" i="0" u="none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b="0" i="0" u="none" kern="1200" dirty="0" err="1">
              <a:latin typeface="Arial" panose="020B0604020202020204" pitchFamily="34" charset="0"/>
              <a:cs typeface="Arial" panose="020B0604020202020204" pitchFamily="34" charset="0"/>
            </a:rPr>
            <a:t>thư</a:t>
          </a:r>
          <a:r>
            <a:rPr lang="en-US" sz="1900" b="0" i="0" u="none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b="0" i="0" u="none" kern="1200" dirty="0" err="1">
              <a:latin typeface="Arial" panose="020B0604020202020204" pitchFamily="34" charset="0"/>
              <a:cs typeface="Arial" panose="020B0604020202020204" pitchFamily="34" charset="0"/>
            </a:rPr>
            <a:t>và</a:t>
          </a:r>
          <a:r>
            <a:rPr lang="en-US" sz="1900" b="0" i="0" u="none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b="0" i="0" u="none" kern="1200" dirty="0" err="1">
              <a:latin typeface="Arial" panose="020B0604020202020204" pitchFamily="34" charset="0"/>
              <a:cs typeface="Arial" panose="020B0604020202020204" pitchFamily="34" charset="0"/>
            </a:rPr>
            <a:t>thương</a:t>
          </a:r>
          <a:r>
            <a:rPr lang="en-US" sz="1900" b="0" i="0" u="none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b="0" i="0" u="none" kern="1200" dirty="0" err="1">
              <a:latin typeface="Arial" panose="020B0604020202020204" pitchFamily="34" charset="0"/>
              <a:cs typeface="Arial" panose="020B0604020202020204" pitchFamily="34" charset="0"/>
            </a:rPr>
            <a:t>tật</a:t>
          </a:r>
          <a:r>
            <a:rPr lang="en-US" sz="1900" b="0" i="0" u="none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b="0" i="0" u="none" kern="1200" dirty="0" err="1">
              <a:latin typeface="Arial" panose="020B0604020202020204" pitchFamily="34" charset="0"/>
              <a:cs typeface="Arial" panose="020B0604020202020204" pitchFamily="34" charset="0"/>
            </a:rPr>
            <a:t>vĩnh</a:t>
          </a:r>
          <a:r>
            <a:rPr lang="en-US" sz="1900" b="0" i="0" u="none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b="0" i="0" u="none" kern="1200" dirty="0" err="1">
              <a:latin typeface="Arial" panose="020B0604020202020204" pitchFamily="34" charset="0"/>
              <a:cs typeface="Arial" panose="020B0604020202020204" pitchFamily="34" charset="0"/>
            </a:rPr>
            <a:t>viễn</a:t>
          </a:r>
          <a:r>
            <a:rPr lang="en-US" sz="1900" b="0" i="0" u="none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b="0" i="0" u="none" kern="1200" dirty="0" err="1">
              <a:latin typeface="Arial" panose="020B0604020202020204" pitchFamily="34" charset="0"/>
              <a:cs typeface="Arial" panose="020B0604020202020204" pitchFamily="34" charset="0"/>
            </a:rPr>
            <a:t>từ</a:t>
          </a:r>
          <a:r>
            <a:rPr lang="en-US" sz="1900" b="0" i="0" u="none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b="0" i="0" u="none" kern="1200" dirty="0" smtClean="0">
              <a:latin typeface="Arial" panose="020B0604020202020204" pitchFamily="34" charset="0"/>
              <a:cs typeface="Arial" panose="020B0604020202020204" pitchFamily="34" charset="0"/>
            </a:rPr>
            <a:t>60</a:t>
          </a:r>
          <a:r>
            <a:rPr lang="en-US" sz="1900" b="0" i="0" u="none" kern="1200" dirty="0">
              <a:latin typeface="Arial" panose="020B0604020202020204" pitchFamily="34" charset="0"/>
              <a:cs typeface="Arial" panose="020B0604020202020204" pitchFamily="34" charset="0"/>
            </a:rPr>
            <a:t>% </a:t>
          </a:r>
          <a:r>
            <a:rPr lang="en-US" sz="1900" b="0" i="0" u="none" kern="1200" dirty="0" err="1">
              <a:latin typeface="Arial" panose="020B0604020202020204" pitchFamily="34" charset="0"/>
              <a:cs typeface="Arial" panose="020B0604020202020204" pitchFamily="34" charset="0"/>
            </a:rPr>
            <a:t>trở</a:t>
          </a:r>
          <a:r>
            <a:rPr lang="en-US" sz="1900" b="0" i="0" u="none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b="0" i="0" u="none" kern="1200" dirty="0" err="1">
              <a:latin typeface="Arial" panose="020B0604020202020204" pitchFamily="34" charset="0"/>
              <a:cs typeface="Arial" panose="020B0604020202020204" pitchFamily="34" charset="0"/>
            </a:rPr>
            <a:t>lên</a:t>
          </a:r>
          <a:endParaRPr lang="en-US" sz="1900" b="0" i="0" u="none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900" b="0" i="0" u="none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Bảo</a:t>
          </a:r>
          <a:r>
            <a:rPr lang="en-US" sz="1900" b="0" i="0" u="none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b="0" i="0" u="none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hiểm</a:t>
          </a:r>
          <a:r>
            <a:rPr lang="en-US" sz="1900" b="0" i="0" u="none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b="0" i="0" u="none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sẽ</a:t>
          </a:r>
          <a:r>
            <a:rPr lang="en-US" sz="1900" b="0" i="0" u="none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b="0" i="0" u="none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tự</a:t>
          </a:r>
          <a:r>
            <a:rPr lang="en-US" sz="1900" b="0" i="0" u="none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b="0" i="0" u="none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động</a:t>
          </a:r>
          <a:r>
            <a:rPr lang="en-US" sz="1900" b="0" i="0" u="none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b="0" i="0" u="none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hết</a:t>
          </a:r>
          <a:r>
            <a:rPr lang="en-US" sz="1900" b="0" i="0" u="none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b="0" i="0" u="none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hiệu</a:t>
          </a:r>
          <a:r>
            <a:rPr lang="en-US" sz="1900" b="0" i="0" u="none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b="0" i="0" u="none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lực</a:t>
          </a:r>
          <a:r>
            <a:rPr lang="en-US" sz="1900" b="0" i="0" u="none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b="0" i="0" u="none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khi</a:t>
          </a:r>
          <a:r>
            <a:rPr lang="en-US" sz="1900" b="0" i="0" u="none" kern="1200" dirty="0" smtClean="0">
              <a:latin typeface="Arial" panose="020B0604020202020204" pitchFamily="34" charset="0"/>
              <a:cs typeface="Arial" panose="020B0604020202020204" pitchFamily="34" charset="0"/>
            </a:rPr>
            <a:t> NLĐ </a:t>
          </a:r>
          <a:r>
            <a:rPr lang="en-US" sz="1900" b="0" i="0" u="none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chấm</a:t>
          </a:r>
          <a:r>
            <a:rPr lang="en-US" sz="1900" b="0" i="0" u="none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b="0" i="0" u="none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dứt</a:t>
          </a:r>
          <a:r>
            <a:rPr lang="en-US" sz="1900" b="0" i="0" u="none" kern="1200" dirty="0" smtClean="0">
              <a:latin typeface="Arial" panose="020B0604020202020204" pitchFamily="34" charset="0"/>
              <a:cs typeface="Arial" panose="020B0604020202020204" pitchFamily="34" charset="0"/>
            </a:rPr>
            <a:t> HĐLĐ </a:t>
          </a:r>
          <a:r>
            <a:rPr lang="en-US" sz="1900" b="0" i="0" u="none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với</a:t>
          </a:r>
          <a:r>
            <a:rPr lang="en-US" sz="1900" b="0" i="0" u="none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b="0" i="0" u="none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Bên</a:t>
          </a:r>
          <a:r>
            <a:rPr lang="en-US" sz="1900" b="0" i="0" u="none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b="0" i="0" u="none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mua</a:t>
          </a:r>
          <a:r>
            <a:rPr lang="en-US" sz="1900" b="0" i="0" u="none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b="0" i="0" u="none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bảo</a:t>
          </a:r>
          <a:r>
            <a:rPr lang="en-US" sz="1900" b="0" i="0" u="none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b="0" i="0" u="none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hiểm</a:t>
          </a:r>
          <a:r>
            <a:rPr lang="en-US" sz="1900" b="0" i="0" u="none" kern="1200" dirty="0">
              <a:latin typeface="Arial" panose="020B0604020202020204" pitchFamily="34" charset="0"/>
              <a:cs typeface="Arial" panose="020B0604020202020204" pitchFamily="34" charset="0"/>
            </a:rPr>
            <a:t>	</a:t>
          </a:r>
        </a:p>
      </dsp:txBody>
      <dsp:txXfrm>
        <a:off x="0" y="765424"/>
        <a:ext cx="10730248" cy="995670"/>
      </dsp:txXfrm>
    </dsp:sp>
    <dsp:sp modelId="{0949281E-5A05-43C5-BB01-8D180E32FAD1}">
      <dsp:nvSpPr>
        <dsp:cNvPr id="0" name=""/>
        <dsp:cNvSpPr/>
      </dsp:nvSpPr>
      <dsp:spPr>
        <a:xfrm>
          <a:off x="0" y="1704295"/>
          <a:ext cx="10730248" cy="61282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/>
            <a:t>Phạm</a:t>
          </a:r>
          <a:r>
            <a:rPr lang="en-US" sz="2400" kern="1200" dirty="0"/>
            <a:t> vi </a:t>
          </a:r>
          <a:r>
            <a:rPr lang="en-US" sz="2400" kern="1200" dirty="0" err="1"/>
            <a:t>địa</a:t>
          </a:r>
          <a:r>
            <a:rPr lang="en-US" sz="2400" kern="1200" dirty="0"/>
            <a:t> </a:t>
          </a:r>
          <a:r>
            <a:rPr lang="en-US" sz="2400" kern="1200" dirty="0" err="1"/>
            <a:t>lý</a:t>
          </a:r>
          <a:endParaRPr lang="en-US" sz="2400" kern="1200" dirty="0"/>
        </a:p>
      </dsp:txBody>
      <dsp:txXfrm>
        <a:off x="29916" y="1734211"/>
        <a:ext cx="10670416" cy="552994"/>
      </dsp:txXfrm>
    </dsp:sp>
    <dsp:sp modelId="{51E6434B-3F18-413A-8955-1009B30AC008}">
      <dsp:nvSpPr>
        <dsp:cNvPr id="0" name=""/>
        <dsp:cNvSpPr/>
      </dsp:nvSpPr>
      <dsp:spPr>
        <a:xfrm>
          <a:off x="0" y="2373920"/>
          <a:ext cx="10730248" cy="13643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0685" tIns="30480" rIns="170688" bIns="3048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900" kern="1200" dirty="0" err="1">
              <a:latin typeface="Arial" panose="020B0604020202020204" pitchFamily="34" charset="0"/>
              <a:cs typeface="Arial" panose="020B0604020202020204" pitchFamily="34" charset="0"/>
            </a:rPr>
            <a:t>Toàn</a:t>
          </a:r>
          <a:r>
            <a:rPr lang="en-US" sz="19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>
              <a:latin typeface="Arial" panose="020B0604020202020204" pitchFamily="34" charset="0"/>
              <a:cs typeface="Arial" panose="020B0604020202020204" pitchFamily="34" charset="0"/>
            </a:rPr>
            <a:t>cầu</a:t>
          </a:r>
          <a:r>
            <a:rPr lang="en-US" sz="1900" kern="1200" dirty="0">
              <a:latin typeface="Arial" panose="020B0604020202020204" pitchFamily="34" charset="0"/>
              <a:cs typeface="Arial" panose="020B0604020202020204" pitchFamily="34" charset="0"/>
            </a:rPr>
            <a:t>: NĐBH </a:t>
          </a:r>
          <a:r>
            <a:rPr lang="vi-VN" sz="1900" b="0" i="0" u="none" kern="1200" dirty="0">
              <a:latin typeface="Arial" panose="020B0604020202020204" pitchFamily="34" charset="0"/>
              <a:cs typeface="Arial" panose="020B0604020202020204" pitchFamily="34" charset="0"/>
            </a:rPr>
            <a:t>làm việc ở Chi nhánh nước ngoài; NĐBH đi công tác nước ngoài ngắn hạn; Phi công và tiếp viên đi làm nhiệm vụ tại nước ngoài</a:t>
          </a:r>
          <a:r>
            <a:rPr lang="en-US" sz="19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endParaRPr lang="en-US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900" kern="1200" dirty="0">
              <a:latin typeface="Arial" panose="020B0604020202020204" pitchFamily="34" charset="0"/>
              <a:cs typeface="Arial" panose="020B0604020202020204" pitchFamily="34" charset="0"/>
            </a:rPr>
            <a:t>Việt Nam: NĐBH </a:t>
          </a:r>
          <a:r>
            <a:rPr lang="en-US" sz="1900" kern="1200" dirty="0" err="1">
              <a:latin typeface="Arial" panose="020B0604020202020204" pitchFamily="34" charset="0"/>
              <a:cs typeface="Arial" panose="020B0604020202020204" pitchFamily="34" charset="0"/>
            </a:rPr>
            <a:t>còn</a:t>
          </a:r>
          <a:r>
            <a:rPr lang="en-US" sz="19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900" kern="1200" dirty="0" err="1">
              <a:latin typeface="Arial" panose="020B0604020202020204" pitchFamily="34" charset="0"/>
              <a:cs typeface="Arial" panose="020B0604020202020204" pitchFamily="34" charset="0"/>
            </a:rPr>
            <a:t>lại</a:t>
          </a:r>
          <a:endParaRPr lang="en-US" sz="1900" kern="1200" dirty="0"/>
        </a:p>
      </dsp:txBody>
      <dsp:txXfrm>
        <a:off x="0" y="2373920"/>
        <a:ext cx="10730248" cy="136437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9FCF02-CAD2-4D6F-9542-AD86711168CA}">
      <dsp:nvSpPr>
        <dsp:cNvPr id="0" name=""/>
        <dsp:cNvSpPr/>
      </dsp:nvSpPr>
      <dsp:spPr>
        <a:xfrm>
          <a:off x="577383" y="355306"/>
          <a:ext cx="1749937" cy="1749937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7C175B98-93F4-4D7C-BB95-1514AB879CD5}">
      <dsp:nvSpPr>
        <dsp:cNvPr id="0" name=""/>
        <dsp:cNvSpPr/>
      </dsp:nvSpPr>
      <dsp:spPr>
        <a:xfrm>
          <a:off x="950321" y="728243"/>
          <a:ext cx="1004062" cy="100406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127117FB-F8A7-4A20-A8A7-EC686DDC76D0}">
      <dsp:nvSpPr>
        <dsp:cNvPr id="0" name=""/>
        <dsp:cNvSpPr/>
      </dsp:nvSpPr>
      <dsp:spPr>
        <a:xfrm>
          <a:off x="17977" y="2650306"/>
          <a:ext cx="28687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defRPr cap="all"/>
          </a:pPr>
          <a:r>
            <a:rPr lang="en-US" sz="1800" kern="1200" dirty="0" err="1">
              <a:latin typeface="Arial" panose="020B0604020202020204" pitchFamily="34" charset="0"/>
              <a:cs typeface="Arial" panose="020B0604020202020204" pitchFamily="34" charset="0"/>
            </a:rPr>
            <a:t>ĐiềU</a:t>
          </a: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kern="1200" dirty="0" err="1">
              <a:latin typeface="Arial" panose="020B0604020202020204" pitchFamily="34" charset="0"/>
              <a:cs typeface="Arial" panose="020B0604020202020204" pitchFamily="34" charset="0"/>
            </a:rPr>
            <a:t>kiện</a:t>
          </a: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kern="1200" dirty="0" err="1">
              <a:latin typeface="Arial" panose="020B0604020202020204" pitchFamily="34" charset="0"/>
              <a:cs typeface="Arial" panose="020B0604020202020204" pitchFamily="34" charset="0"/>
            </a:rPr>
            <a:t>để</a:t>
          </a: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kern="1200" dirty="0" err="1">
              <a:latin typeface="Arial" panose="020B0604020202020204" pitchFamily="34" charset="0"/>
              <a:cs typeface="Arial" panose="020B0604020202020204" pitchFamily="34" charset="0"/>
            </a:rPr>
            <a:t>được</a:t>
          </a: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kern="1200" dirty="0" err="1">
              <a:latin typeface="Arial" panose="020B0604020202020204" pitchFamily="34" charset="0"/>
              <a:cs typeface="Arial" panose="020B0604020202020204" pitchFamily="34" charset="0"/>
            </a:rPr>
            <a:t>bảo</a:t>
          </a: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kern="1200" dirty="0" err="1">
              <a:latin typeface="Arial" panose="020B0604020202020204" pitchFamily="34" charset="0"/>
              <a:cs typeface="Arial" panose="020B0604020202020204" pitchFamily="34" charset="0"/>
            </a:rPr>
            <a:t>lãnh</a:t>
          </a: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kern="1200" dirty="0" err="1">
              <a:latin typeface="Arial" panose="020B0604020202020204" pitchFamily="34" charset="0"/>
              <a:cs typeface="Arial" panose="020B0604020202020204" pitchFamily="34" charset="0"/>
            </a:rPr>
            <a:t>viện</a:t>
          </a: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kern="1200" dirty="0" err="1">
              <a:latin typeface="Arial" panose="020B0604020202020204" pitchFamily="34" charset="0"/>
              <a:cs typeface="Arial" panose="020B0604020202020204" pitchFamily="34" charset="0"/>
            </a:rPr>
            <a:t>phí</a:t>
          </a:r>
          <a:endParaRPr lang="en-US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7977" y="2650306"/>
        <a:ext cx="2868750" cy="720000"/>
      </dsp:txXfrm>
    </dsp:sp>
    <dsp:sp modelId="{BCD8CDD9-0C56-4401-ADB1-8B48DAB2C96F}">
      <dsp:nvSpPr>
        <dsp:cNvPr id="0" name=""/>
        <dsp:cNvSpPr/>
      </dsp:nvSpPr>
      <dsp:spPr>
        <a:xfrm>
          <a:off x="3948165" y="355306"/>
          <a:ext cx="1749937" cy="1749937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DB4CA7C4-FCA1-4127-B20A-2A5C031A3CF4}">
      <dsp:nvSpPr>
        <dsp:cNvPr id="0" name=""/>
        <dsp:cNvSpPr/>
      </dsp:nvSpPr>
      <dsp:spPr>
        <a:xfrm>
          <a:off x="4321102" y="728243"/>
          <a:ext cx="1004062" cy="100406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7E6FE37A-5DB0-4899-9FCB-0CE39BC185F8}">
      <dsp:nvSpPr>
        <dsp:cNvPr id="0" name=""/>
        <dsp:cNvSpPr/>
      </dsp:nvSpPr>
      <dsp:spPr>
        <a:xfrm>
          <a:off x="3610470" y="2650306"/>
          <a:ext cx="2425327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defRPr cap="all"/>
          </a:pP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Chi </a:t>
          </a:r>
          <a:r>
            <a:rPr lang="en-US" sz="1800" kern="1200" dirty="0" err="1">
              <a:latin typeface="Arial" panose="020B0604020202020204" pitchFamily="34" charset="0"/>
              <a:cs typeface="Arial" panose="020B0604020202020204" pitchFamily="34" charset="0"/>
            </a:rPr>
            <a:t>tiết</a:t>
          </a: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kern="1200" dirty="0" err="1">
              <a:latin typeface="Arial" panose="020B0604020202020204" pitchFamily="34" charset="0"/>
              <a:cs typeface="Arial" panose="020B0604020202020204" pitchFamily="34" charset="0"/>
            </a:rPr>
            <a:t>quy</a:t>
          </a: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kern="1200" dirty="0" err="1">
              <a:latin typeface="Arial" panose="020B0604020202020204" pitchFamily="34" charset="0"/>
              <a:cs typeface="Arial" panose="020B0604020202020204" pitchFamily="34" charset="0"/>
            </a:rPr>
            <a:t>trình</a:t>
          </a: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kern="1200" dirty="0" err="1">
              <a:latin typeface="Arial" panose="020B0604020202020204" pitchFamily="34" charset="0"/>
              <a:cs typeface="Arial" panose="020B0604020202020204" pitchFamily="34" charset="0"/>
            </a:rPr>
            <a:t>bảo</a:t>
          </a: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kern="1200" dirty="0" err="1">
              <a:latin typeface="Arial" panose="020B0604020202020204" pitchFamily="34" charset="0"/>
              <a:cs typeface="Arial" panose="020B0604020202020204" pitchFamily="34" charset="0"/>
            </a:rPr>
            <a:t>lãnh</a:t>
          </a: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kern="1200" dirty="0" err="1">
              <a:latin typeface="Arial" panose="020B0604020202020204" pitchFamily="34" charset="0"/>
              <a:cs typeface="Arial" panose="020B0604020202020204" pitchFamily="34" charset="0"/>
            </a:rPr>
            <a:t>viện</a:t>
          </a: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kern="1200" dirty="0" err="1">
              <a:latin typeface="Arial" panose="020B0604020202020204" pitchFamily="34" charset="0"/>
              <a:cs typeface="Arial" panose="020B0604020202020204" pitchFamily="34" charset="0"/>
            </a:rPr>
            <a:t>phí</a:t>
          </a:r>
          <a:endParaRPr lang="en-US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610470" y="2650306"/>
        <a:ext cx="2425327" cy="720000"/>
      </dsp:txXfrm>
    </dsp:sp>
    <dsp:sp modelId="{FF93E135-77D6-48A0-8871-9BC93D705D06}">
      <dsp:nvSpPr>
        <dsp:cNvPr id="0" name=""/>
        <dsp:cNvSpPr/>
      </dsp:nvSpPr>
      <dsp:spPr>
        <a:xfrm>
          <a:off x="7635556" y="392639"/>
          <a:ext cx="1749937" cy="1749937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39509775-983E-4110-B989-EE2CD6514BE0}">
      <dsp:nvSpPr>
        <dsp:cNvPr id="0" name=""/>
        <dsp:cNvSpPr/>
      </dsp:nvSpPr>
      <dsp:spPr>
        <a:xfrm>
          <a:off x="7981680" y="765577"/>
          <a:ext cx="1057689" cy="100406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1AEDC777-00B3-41D7-9AE1-23D741E941C3}">
      <dsp:nvSpPr>
        <dsp:cNvPr id="0" name=""/>
        <dsp:cNvSpPr/>
      </dsp:nvSpPr>
      <dsp:spPr>
        <a:xfrm>
          <a:off x="6759540" y="2569095"/>
          <a:ext cx="3501969" cy="5706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defRPr cap="all"/>
          </a:pP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THỜI GIAN XỬ LÝ YÊU CẦU BẢO LÃNH VIỆN PHÍ</a:t>
          </a:r>
        </a:p>
      </dsp:txBody>
      <dsp:txXfrm>
        <a:off x="6759540" y="2569095"/>
        <a:ext cx="3501969" cy="57066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6D608E-4A7F-447F-BEF0-438E0A9DC096}">
      <dsp:nvSpPr>
        <dsp:cNvPr id="0" name=""/>
        <dsp:cNvSpPr/>
      </dsp:nvSpPr>
      <dsp:spPr>
        <a:xfrm>
          <a:off x="0" y="13258"/>
          <a:ext cx="10936309" cy="1125481"/>
        </a:xfrm>
        <a:prstGeom prst="roundRect">
          <a:avLst/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Bị</a:t>
          </a:r>
          <a:r>
            <a:rPr lang="en-US" sz="24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ốm</a:t>
          </a:r>
          <a:r>
            <a:rPr lang="en-US" sz="24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đau</a:t>
          </a:r>
          <a:r>
            <a:rPr lang="en-US" sz="24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en-US" sz="2400" kern="12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bệnh</a:t>
          </a:r>
          <a:r>
            <a:rPr lang="en-US" sz="24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tật</a:t>
          </a:r>
          <a:r>
            <a:rPr lang="en-US" sz="24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en-US" sz="2400" kern="12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thai</a:t>
          </a:r>
          <a:r>
            <a:rPr lang="en-US" sz="24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sản</a:t>
          </a:r>
          <a:r>
            <a:rPr lang="en-US" sz="24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phải</a:t>
          </a:r>
          <a:r>
            <a:rPr lang="en-US" sz="24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nằm</a:t>
          </a:r>
          <a:r>
            <a:rPr lang="en-US" sz="24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viện</a:t>
          </a:r>
          <a:r>
            <a:rPr lang="en-US" sz="24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hoặc</a:t>
          </a:r>
          <a:r>
            <a:rPr lang="en-US" sz="24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phẫu</a:t>
          </a:r>
          <a:r>
            <a:rPr lang="en-US" sz="24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thuật; </a:t>
          </a:r>
          <a:r>
            <a:rPr lang="en-US" sz="2400" kern="12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hoặc</a:t>
          </a:r>
          <a:r>
            <a:rPr lang="en-US" sz="24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điều</a:t>
          </a:r>
          <a:r>
            <a:rPr lang="en-US" sz="24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trị</a:t>
          </a:r>
          <a:r>
            <a:rPr lang="en-US" sz="24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nha</a:t>
          </a:r>
          <a:r>
            <a:rPr lang="en-US" sz="24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khoa</a:t>
          </a:r>
          <a:r>
            <a:rPr lang="en-US" sz="24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tại</a:t>
          </a:r>
          <a:r>
            <a:rPr lang="en-US" sz="24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các</a:t>
          </a:r>
          <a:r>
            <a:rPr lang="en-US" sz="24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cơ</a:t>
          </a:r>
          <a:r>
            <a:rPr lang="en-US" sz="24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sở</a:t>
          </a:r>
          <a:r>
            <a:rPr lang="en-US" sz="24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y </a:t>
          </a:r>
          <a:r>
            <a:rPr lang="en-US" sz="2400" kern="12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tế</a:t>
          </a:r>
          <a:r>
            <a:rPr lang="en-US" sz="24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có</a:t>
          </a:r>
          <a:r>
            <a:rPr lang="en-US" sz="24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liên</a:t>
          </a:r>
          <a:r>
            <a:rPr lang="en-US" sz="24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kết</a:t>
          </a:r>
          <a:r>
            <a:rPr lang="en-US" sz="24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với</a:t>
          </a:r>
          <a:r>
            <a:rPr lang="en-US" sz="24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Bảo</a:t>
          </a:r>
          <a:r>
            <a:rPr lang="en-US" sz="24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Minh</a:t>
          </a:r>
        </a:p>
      </dsp:txBody>
      <dsp:txXfrm>
        <a:off x="54941" y="68199"/>
        <a:ext cx="10826427" cy="1015599"/>
      </dsp:txXfrm>
    </dsp:sp>
    <dsp:sp modelId="{49E1B8B5-3D96-40C6-B6D9-4749CCBB3F8E}">
      <dsp:nvSpPr>
        <dsp:cNvPr id="0" name=""/>
        <dsp:cNvSpPr/>
      </dsp:nvSpPr>
      <dsp:spPr>
        <a:xfrm>
          <a:off x="0" y="829159"/>
          <a:ext cx="10936309" cy="5539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7228" tIns="25400" rIns="142240" bIns="25400" numCol="1" spcCol="1270" anchor="ctr" anchorCtr="0">
          <a:noAutofit/>
        </a:bodyPr>
        <a:lstStyle/>
        <a:p>
          <a:pPr marL="228600" lvl="1" indent="-457200" algn="l" defTabSz="889000">
            <a:lnSpc>
              <a:spcPts val="3000"/>
            </a:lnSpc>
            <a:spcBef>
              <a:spcPct val="0"/>
            </a:spcBef>
            <a:spcAft>
              <a:spcPts val="1200"/>
            </a:spcAft>
            <a:buChar char="••"/>
          </a:pPr>
          <a:endParaRPr lang="en-US" sz="2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829159"/>
        <a:ext cx="10936309" cy="553904"/>
      </dsp:txXfrm>
    </dsp:sp>
    <dsp:sp modelId="{5774D786-E488-4769-BA45-4A1422ABD4A9}">
      <dsp:nvSpPr>
        <dsp:cNvPr id="0" name=""/>
        <dsp:cNvSpPr/>
      </dsp:nvSpPr>
      <dsp:spPr>
        <a:xfrm>
          <a:off x="0" y="1469898"/>
          <a:ext cx="10936309" cy="553245"/>
        </a:xfrm>
        <a:prstGeom prst="roundRect">
          <a:avLst/>
        </a:prstGeom>
        <a:solidFill>
          <a:schemeClr val="accent1">
            <a:alpha val="90000"/>
            <a:hueOff val="0"/>
            <a:satOff val="0"/>
            <a:lumOff val="0"/>
            <a:alphaOff val="-4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Có</a:t>
          </a:r>
          <a:r>
            <a:rPr lang="en-US" sz="24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thẻ</a:t>
          </a:r>
          <a:r>
            <a:rPr lang="en-US" sz="24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BLVP </a:t>
          </a:r>
          <a:r>
            <a:rPr lang="en-US" sz="2400" kern="12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và</a:t>
          </a:r>
          <a:r>
            <a:rPr lang="en-US" sz="24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CMTND/CCCD</a:t>
          </a:r>
          <a:endParaRPr lang="en-US" sz="2400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7007" y="1496905"/>
        <a:ext cx="10882295" cy="499231"/>
      </dsp:txXfrm>
    </dsp:sp>
    <dsp:sp modelId="{5752FEA9-147F-4A4F-AB67-D0E64C8BBD69}">
      <dsp:nvSpPr>
        <dsp:cNvPr id="0" name=""/>
        <dsp:cNvSpPr/>
      </dsp:nvSpPr>
      <dsp:spPr>
        <a:xfrm>
          <a:off x="0" y="1954819"/>
          <a:ext cx="10936309" cy="2084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7228" tIns="25400" rIns="142240" bIns="25400" numCol="1" spcCol="1270" anchor="t" anchorCtr="0">
          <a:noAutofit/>
        </a:bodyPr>
        <a:lstStyle/>
        <a:p>
          <a:pPr marL="228600" lvl="1" indent="-457200" algn="l" defTabSz="889000">
            <a:lnSpc>
              <a:spcPts val="3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en-US" sz="2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1954819"/>
        <a:ext cx="10936309" cy="20840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EFBE2E-BD1E-430A-B5CB-436DB8CD7040}">
      <dsp:nvSpPr>
        <dsp:cNvPr id="0" name=""/>
        <dsp:cNvSpPr/>
      </dsp:nvSpPr>
      <dsp:spPr>
        <a:xfrm>
          <a:off x="0" y="284434"/>
          <a:ext cx="10887075" cy="1134909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err="1">
              <a:latin typeface="Arial" panose="020B0604020202020204" pitchFamily="34" charset="0"/>
              <a:cs typeface="Arial" panose="020B0604020202020204" pitchFamily="34" charset="0"/>
            </a:rPr>
            <a:t>Bước</a:t>
          </a:r>
          <a:r>
            <a:rPr lang="en-US" sz="2000" b="1" kern="1200" dirty="0">
              <a:latin typeface="Arial" panose="020B0604020202020204" pitchFamily="34" charset="0"/>
              <a:cs typeface="Arial" panose="020B0604020202020204" pitchFamily="34" charset="0"/>
            </a:rPr>
            <a:t> 1 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- </a:t>
          </a:r>
          <a:r>
            <a:rPr lang="en-US" sz="2000" i="1" kern="1200" dirty="0"/>
            <a:t>NĐBH </a:t>
          </a:r>
          <a:r>
            <a:rPr lang="en-US" sz="2000" i="1" kern="1200" dirty="0" err="1"/>
            <a:t>xuất</a:t>
          </a:r>
          <a:r>
            <a:rPr lang="en-US" sz="2000" i="1" kern="1200" dirty="0"/>
            <a:t> </a:t>
          </a:r>
          <a:r>
            <a:rPr lang="en-US" sz="2000" i="1" kern="1200" dirty="0" err="1"/>
            <a:t>trình</a:t>
          </a:r>
          <a:r>
            <a:rPr lang="en-US" sz="2000" i="1" kern="1200" dirty="0"/>
            <a:t> </a:t>
          </a:r>
          <a:r>
            <a:rPr lang="en-US" sz="2000" kern="1200" dirty="0" err="1"/>
            <a:t>thẻ</a:t>
          </a:r>
          <a:r>
            <a:rPr lang="en-US" sz="2000" kern="1200" dirty="0"/>
            <a:t> </a:t>
          </a:r>
          <a:r>
            <a:rPr lang="en-US" sz="2000" kern="1200" dirty="0" err="1"/>
            <a:t>bảo</a:t>
          </a:r>
          <a:r>
            <a:rPr lang="en-US" sz="2000" kern="1200" dirty="0"/>
            <a:t> </a:t>
          </a:r>
          <a:r>
            <a:rPr lang="en-US" sz="2000" kern="1200" dirty="0" err="1"/>
            <a:t>hiểm</a:t>
          </a:r>
          <a:r>
            <a:rPr lang="en-US" sz="2000" kern="1200" dirty="0"/>
            <a:t> </a:t>
          </a:r>
          <a:r>
            <a:rPr lang="en-US" sz="2000" kern="1200" dirty="0" err="1"/>
            <a:t>kèm</a:t>
          </a:r>
          <a:r>
            <a:rPr lang="en-US" sz="2000" kern="1200" dirty="0"/>
            <a:t> </a:t>
          </a:r>
          <a:r>
            <a:rPr lang="en-US" sz="2000" kern="1200" dirty="0" smtClean="0"/>
            <a:t>CMTND/CCCD </a:t>
          </a:r>
          <a:r>
            <a:rPr lang="en-US" sz="2000" kern="1200" dirty="0" err="1"/>
            <a:t>cho</a:t>
          </a:r>
          <a:r>
            <a:rPr lang="en-US" sz="2000" kern="1200" dirty="0"/>
            <a:t> </a:t>
          </a:r>
          <a:r>
            <a:rPr lang="en-US" sz="2000" kern="1200" dirty="0" err="1"/>
            <a:t>bộ</a:t>
          </a:r>
          <a:r>
            <a:rPr lang="en-US" sz="2000" kern="1200" dirty="0"/>
            <a:t> </a:t>
          </a:r>
          <a:r>
            <a:rPr lang="en-US" sz="2000" kern="1200" dirty="0" err="1"/>
            <a:t>phận</a:t>
          </a:r>
          <a:r>
            <a:rPr lang="en-US" sz="2000" kern="1200" dirty="0"/>
            <a:t> BLVP </a:t>
          </a:r>
          <a:r>
            <a:rPr lang="en-US" sz="2000" kern="1200" dirty="0" err="1"/>
            <a:t>của</a:t>
          </a:r>
          <a:r>
            <a:rPr lang="en-US" sz="2000" kern="1200" dirty="0"/>
            <a:t> </a:t>
          </a:r>
          <a:r>
            <a:rPr lang="en-US" sz="2000" kern="1200" dirty="0" err="1"/>
            <a:t>bệnh</a:t>
          </a:r>
          <a:r>
            <a:rPr lang="en-US" sz="2000" kern="1200" dirty="0"/>
            <a:t> </a:t>
          </a:r>
          <a:r>
            <a:rPr lang="en-US" sz="2000" kern="1200" dirty="0" err="1"/>
            <a:t>viện</a:t>
          </a:r>
          <a:r>
            <a:rPr lang="en-US" sz="2000" kern="1200" dirty="0"/>
            <a:t>/</a:t>
          </a:r>
          <a:r>
            <a:rPr lang="en-US" sz="2000" kern="1200" dirty="0" err="1"/>
            <a:t>phòng</a:t>
          </a:r>
          <a:r>
            <a:rPr lang="en-US" sz="2000" kern="1200" dirty="0"/>
            <a:t> </a:t>
          </a:r>
          <a:r>
            <a:rPr lang="en-US" sz="2000" kern="1200" dirty="0" err="1"/>
            <a:t>khám</a:t>
          </a:r>
          <a:endParaRPr lang="en-US" sz="2000" kern="1200" baseline="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5402" y="339836"/>
        <a:ext cx="10776271" cy="1024105"/>
      </dsp:txXfrm>
    </dsp:sp>
    <dsp:sp modelId="{12265834-4347-46F1-B6B8-9D6163377318}">
      <dsp:nvSpPr>
        <dsp:cNvPr id="0" name=""/>
        <dsp:cNvSpPr/>
      </dsp:nvSpPr>
      <dsp:spPr>
        <a:xfrm>
          <a:off x="0" y="1419344"/>
          <a:ext cx="10887075" cy="17510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5665" tIns="25400" rIns="142240" bIns="25400" numCol="1" spcCol="1270" anchor="t" anchorCtr="0">
          <a:noAutofit/>
        </a:bodyPr>
        <a:lstStyle/>
        <a:p>
          <a:pPr marL="228600" lvl="1" indent="-457200" algn="l" defTabSz="889000">
            <a:lnSpc>
              <a:spcPct val="100000"/>
            </a:lnSpc>
            <a:spcBef>
              <a:spcPct val="0"/>
            </a:spcBef>
            <a:spcAft>
              <a:spcPts val="2400"/>
            </a:spcAft>
            <a:buChar char="••"/>
          </a:pPr>
          <a:r>
            <a:rPr lang="en-US" sz="200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Người</a:t>
          </a:r>
          <a:r>
            <a:rPr lang="en-US" sz="200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baseline="0" dirty="0" err="1">
              <a:latin typeface="Arial" panose="020B0604020202020204" pitchFamily="34" charset="0"/>
              <a:cs typeface="Arial" panose="020B0604020202020204" pitchFamily="34" charset="0"/>
            </a:rPr>
            <a:t>phụ</a:t>
          </a:r>
          <a:r>
            <a:rPr lang="en-US" sz="2000" kern="1200" baseline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baseline="0" dirty="0" err="1">
              <a:latin typeface="Arial" panose="020B0604020202020204" pitchFamily="34" charset="0"/>
              <a:cs typeface="Arial" panose="020B0604020202020204" pitchFamily="34" charset="0"/>
            </a:rPr>
            <a:t>trách</a:t>
          </a:r>
          <a:r>
            <a:rPr lang="en-US" sz="2000" kern="1200" baseline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baseline="0" dirty="0" err="1">
              <a:latin typeface="Arial" panose="020B0604020202020204" pitchFamily="34" charset="0"/>
              <a:cs typeface="Arial" panose="020B0604020202020204" pitchFamily="34" charset="0"/>
            </a:rPr>
            <a:t>bảo</a:t>
          </a:r>
          <a:r>
            <a:rPr lang="en-US" sz="2000" kern="1200" baseline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baseline="0" dirty="0" err="1">
              <a:latin typeface="Arial" panose="020B0604020202020204" pitchFamily="34" charset="0"/>
              <a:cs typeface="Arial" panose="020B0604020202020204" pitchFamily="34" charset="0"/>
            </a:rPr>
            <a:t>hiểm</a:t>
          </a:r>
          <a:r>
            <a:rPr lang="en-US" sz="2000" kern="1200" baseline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của</a:t>
          </a:r>
          <a:r>
            <a:rPr lang="en-US" sz="200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bệnh</a:t>
          </a:r>
          <a:r>
            <a:rPr lang="en-US" sz="200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viện</a:t>
          </a:r>
          <a:r>
            <a:rPr lang="en-US" sz="200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baseline="0" dirty="0" err="1" smtClean="0">
              <a:latin typeface="Arial" panose="020B0604020202020204" pitchFamily="34" charset="0"/>
              <a:cs typeface="Arial" panose="020B0604020202020204" pitchFamily="34" charset="0"/>
            </a:rPr>
            <a:t>kiểm</a:t>
          </a:r>
          <a:r>
            <a:rPr lang="en-US" sz="2000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baseline="0" dirty="0" err="1">
              <a:latin typeface="Arial" panose="020B0604020202020204" pitchFamily="34" charset="0"/>
              <a:cs typeface="Arial" panose="020B0604020202020204" pitchFamily="34" charset="0"/>
            </a:rPr>
            <a:t>tra</a:t>
          </a:r>
          <a:r>
            <a:rPr lang="en-US" sz="2000" kern="1200" baseline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baseline="0" dirty="0" err="1">
              <a:latin typeface="Arial" panose="020B0604020202020204" pitchFamily="34" charset="0"/>
              <a:cs typeface="Arial" panose="020B0604020202020204" pitchFamily="34" charset="0"/>
            </a:rPr>
            <a:t>thẻ</a:t>
          </a:r>
          <a:r>
            <a:rPr lang="en-US" sz="2000" kern="1200" baseline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baseline="0" dirty="0" err="1">
              <a:latin typeface="Arial" panose="020B0604020202020204" pitchFamily="34" charset="0"/>
              <a:cs typeface="Arial" panose="020B0604020202020204" pitchFamily="34" charset="0"/>
            </a:rPr>
            <a:t>bảo</a:t>
          </a:r>
          <a:r>
            <a:rPr lang="en-US" sz="2000" kern="1200" baseline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baseline="0" dirty="0" err="1">
              <a:latin typeface="Arial" panose="020B0604020202020204" pitchFamily="34" charset="0"/>
              <a:cs typeface="Arial" panose="020B0604020202020204" pitchFamily="34" charset="0"/>
            </a:rPr>
            <a:t>hiểm</a:t>
          </a:r>
          <a:r>
            <a:rPr lang="en-US" sz="2000" kern="1200" baseline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baseline="0" dirty="0" err="1">
              <a:latin typeface="Arial" panose="020B0604020202020204" pitchFamily="34" charset="0"/>
              <a:cs typeface="Arial" panose="020B0604020202020204" pitchFamily="34" charset="0"/>
            </a:rPr>
            <a:t>và</a:t>
          </a:r>
          <a:r>
            <a:rPr lang="en-US" sz="2000" kern="1200" baseline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baseline="0" dirty="0" err="1">
              <a:latin typeface="Arial" panose="020B0604020202020204" pitchFamily="34" charset="0"/>
              <a:cs typeface="Arial" panose="020B0604020202020204" pitchFamily="34" charset="0"/>
            </a:rPr>
            <a:t>đối</a:t>
          </a:r>
          <a:r>
            <a:rPr lang="en-US" sz="2000" kern="1200" baseline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baseline="0" dirty="0" err="1">
              <a:latin typeface="Arial" panose="020B0604020202020204" pitchFamily="34" charset="0"/>
              <a:cs typeface="Arial" panose="020B0604020202020204" pitchFamily="34" charset="0"/>
            </a:rPr>
            <a:t>chiếu</a:t>
          </a:r>
          <a:r>
            <a:rPr lang="en-US" sz="2000" kern="1200" baseline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baseline="0" dirty="0" err="1">
              <a:latin typeface="Arial" panose="020B0604020202020204" pitchFamily="34" charset="0"/>
              <a:cs typeface="Arial" panose="020B0604020202020204" pitchFamily="34" charset="0"/>
            </a:rPr>
            <a:t>các</a:t>
          </a:r>
          <a:r>
            <a:rPr lang="en-US" sz="2000" kern="1200" baseline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baseline="0" dirty="0" err="1">
              <a:latin typeface="Arial" panose="020B0604020202020204" pitchFamily="34" charset="0"/>
              <a:cs typeface="Arial" panose="020B0604020202020204" pitchFamily="34" charset="0"/>
            </a:rPr>
            <a:t>thông</a:t>
          </a:r>
          <a:r>
            <a:rPr lang="en-US" sz="2000" kern="1200" baseline="0" dirty="0">
              <a:latin typeface="Arial" panose="020B0604020202020204" pitchFamily="34" charset="0"/>
              <a:cs typeface="Arial" panose="020B0604020202020204" pitchFamily="34" charset="0"/>
            </a:rPr>
            <a:t> tin </a:t>
          </a:r>
          <a:r>
            <a:rPr lang="en-US" sz="2000" kern="1200" baseline="0" dirty="0" err="1">
              <a:latin typeface="Arial" panose="020B0604020202020204" pitchFamily="34" charset="0"/>
              <a:cs typeface="Arial" panose="020B0604020202020204" pitchFamily="34" charset="0"/>
            </a:rPr>
            <a:t>trên</a:t>
          </a:r>
          <a:r>
            <a:rPr lang="en-US" sz="2000" kern="1200" baseline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baseline="0" dirty="0" err="1">
              <a:latin typeface="Arial" panose="020B0604020202020204" pitchFamily="34" charset="0"/>
              <a:cs typeface="Arial" panose="020B0604020202020204" pitchFamily="34" charset="0"/>
            </a:rPr>
            <a:t>thẻ</a:t>
          </a:r>
          <a:r>
            <a:rPr lang="en-US" sz="2000" kern="1200" baseline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Bảo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hiểm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với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CMND/CCCD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và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thực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tế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của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bệnh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nhân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.</a:t>
          </a:r>
          <a:endParaRPr lang="en-US" sz="2000" kern="1200" baseline="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1419344"/>
        <a:ext cx="10887075" cy="1751022"/>
      </dsp:txXfrm>
    </dsp:sp>
    <dsp:sp modelId="{06D55A85-4636-4981-B9FF-ED58E0D897E8}">
      <dsp:nvSpPr>
        <dsp:cNvPr id="0" name=""/>
        <dsp:cNvSpPr/>
      </dsp:nvSpPr>
      <dsp:spPr>
        <a:xfrm>
          <a:off x="0" y="2269708"/>
          <a:ext cx="10887075" cy="1083682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err="1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Bước</a:t>
          </a:r>
          <a:r>
            <a:rPr lang="en-US" sz="2000" b="1" kern="1200" dirty="0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2 </a:t>
          </a:r>
          <a:r>
            <a:rPr lang="en-US" sz="2000" kern="1200" dirty="0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- </a:t>
          </a:r>
          <a:r>
            <a:rPr lang="en-US" sz="2000" i="1" kern="1200" dirty="0" err="1"/>
            <a:t>Bộ</a:t>
          </a:r>
          <a:r>
            <a:rPr lang="en-US" sz="2000" i="1" kern="1200" dirty="0"/>
            <a:t> </a:t>
          </a:r>
          <a:r>
            <a:rPr lang="en-US" sz="2000" i="1" kern="1200" dirty="0" err="1"/>
            <a:t>phận</a:t>
          </a:r>
          <a:r>
            <a:rPr lang="en-US" sz="2000" i="1" kern="1200" dirty="0"/>
            <a:t> BLVP </a:t>
          </a:r>
          <a:r>
            <a:rPr lang="en-US" sz="2000" i="1" kern="1200" dirty="0" err="1"/>
            <a:t>của</a:t>
          </a:r>
          <a:r>
            <a:rPr lang="en-US" sz="2000" i="1" kern="1200" dirty="0"/>
            <a:t> BV/PK </a:t>
          </a:r>
          <a:r>
            <a:rPr lang="en-US" sz="2000" i="1" kern="1200" dirty="0" err="1"/>
            <a:t>gửi</a:t>
          </a:r>
          <a:r>
            <a:rPr lang="en-US" sz="2000" i="1" kern="1200" dirty="0"/>
            <a:t> </a:t>
          </a:r>
          <a:r>
            <a:rPr lang="en-US" sz="2000" i="1" kern="1200" dirty="0" err="1"/>
            <a:t>yêu</a:t>
          </a:r>
          <a:r>
            <a:rPr lang="en-US" sz="2000" i="1" kern="1200" dirty="0"/>
            <a:t> </a:t>
          </a:r>
          <a:r>
            <a:rPr lang="en-US" sz="2000" i="1" kern="1200" dirty="0" err="1"/>
            <a:t>cầu</a:t>
          </a:r>
          <a:r>
            <a:rPr lang="en-US" sz="2000" i="1" kern="1200" dirty="0"/>
            <a:t> </a:t>
          </a:r>
          <a:r>
            <a:rPr lang="en-US" sz="2000" i="1" kern="1200" dirty="0" err="1"/>
            <a:t>bảo</a:t>
          </a:r>
          <a:r>
            <a:rPr lang="en-US" sz="2000" i="1" kern="1200" dirty="0"/>
            <a:t> </a:t>
          </a:r>
          <a:r>
            <a:rPr lang="en-US" sz="2000" i="1" kern="1200" dirty="0" err="1"/>
            <a:t>lãnh</a:t>
          </a:r>
          <a:r>
            <a:rPr lang="en-US" sz="2000" i="1" kern="1200" dirty="0"/>
            <a:t> </a:t>
          </a:r>
          <a:r>
            <a:rPr lang="en-US" sz="2000" i="1" kern="1200" dirty="0" err="1"/>
            <a:t>cho</a:t>
          </a:r>
          <a:r>
            <a:rPr lang="en-US" sz="2000" i="1" kern="1200" dirty="0"/>
            <a:t> </a:t>
          </a:r>
          <a:r>
            <a:rPr lang="en-US" sz="2000" i="1" kern="1200" dirty="0" err="1"/>
            <a:t>Bảo</a:t>
          </a:r>
          <a:r>
            <a:rPr lang="en-US" sz="2000" i="1" kern="1200" dirty="0"/>
            <a:t> Minh qua email </a:t>
          </a:r>
          <a:r>
            <a:rPr lang="en-US" sz="2000" i="1" kern="1200" dirty="0" err="1"/>
            <a:t>theo</a:t>
          </a:r>
          <a:r>
            <a:rPr lang="en-US" sz="2000" i="1" kern="1200" dirty="0"/>
            <a:t> </a:t>
          </a:r>
          <a:r>
            <a:rPr lang="en-US" sz="2000" i="1" kern="1200" dirty="0" err="1"/>
            <a:t>mẫu</a:t>
          </a:r>
          <a:r>
            <a:rPr lang="en-US" sz="2000" i="1" kern="1200" dirty="0"/>
            <a:t> </a:t>
          </a:r>
          <a:r>
            <a:rPr lang="en-US" sz="2000" i="1" kern="1200" dirty="0" err="1"/>
            <a:t>đã</a:t>
          </a:r>
          <a:r>
            <a:rPr lang="en-US" sz="2000" i="1" kern="1200" dirty="0"/>
            <a:t> </a:t>
          </a:r>
          <a:r>
            <a:rPr lang="en-US" sz="2000" i="1" kern="1200" dirty="0" err="1"/>
            <a:t>có</a:t>
          </a:r>
          <a:r>
            <a:rPr lang="en-US" sz="2000" i="1" kern="1200" dirty="0"/>
            <a:t> </a:t>
          </a:r>
          <a:r>
            <a:rPr lang="en-US" sz="2000" i="1" kern="1200" dirty="0" err="1"/>
            <a:t>sẵn</a:t>
          </a:r>
          <a:r>
            <a:rPr lang="en-US" sz="2000" i="1" kern="1200" dirty="0"/>
            <a:t> </a:t>
          </a:r>
          <a:r>
            <a:rPr lang="en-US" sz="2000" i="1" kern="1200" dirty="0" err="1"/>
            <a:t>gồm</a:t>
          </a:r>
          <a:r>
            <a:rPr lang="en-US" sz="2000" kern="1200" dirty="0"/>
            <a:t>:</a:t>
          </a:r>
          <a:endParaRPr lang="en-US" sz="2000" kern="1200" dirty="0"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>
        <a:off x="52901" y="2322609"/>
        <a:ext cx="10781273" cy="977880"/>
      </dsp:txXfrm>
    </dsp:sp>
    <dsp:sp modelId="{F17BE7D9-48D6-4DC6-B43D-B7A6BC46E983}">
      <dsp:nvSpPr>
        <dsp:cNvPr id="0" name=""/>
        <dsp:cNvSpPr/>
      </dsp:nvSpPr>
      <dsp:spPr>
        <a:xfrm>
          <a:off x="0" y="3608548"/>
          <a:ext cx="10887075" cy="14127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5665" tIns="25400" rIns="142240" bIns="25400" numCol="1" spcCol="1270" anchor="t" anchorCtr="0">
          <a:noAutofit/>
        </a:bodyPr>
        <a:lstStyle/>
        <a:p>
          <a:pPr marL="228600" lvl="1" indent="-457200" algn="l" defTabSz="889000">
            <a:lnSpc>
              <a:spcPct val="100000"/>
            </a:lnSpc>
            <a:spcBef>
              <a:spcPct val="0"/>
            </a:spcBef>
            <a:spcAft>
              <a:spcPct val="20000"/>
            </a:spcAft>
            <a:buFont typeface="Symbol" panose="05050102010706020507" pitchFamily="18" charset="2"/>
            <a:buChar char="••"/>
          </a:pP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Thông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tin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người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cần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BLVP</a:t>
          </a:r>
          <a:endParaRPr lang="en-US" sz="2000" kern="1200" baseline="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228600" lvl="1" indent="-457200" algn="l" defTabSz="889000">
            <a:lnSpc>
              <a:spcPct val="100000"/>
            </a:lnSpc>
            <a:spcBef>
              <a:spcPct val="0"/>
            </a:spcBef>
            <a:spcAft>
              <a:spcPct val="20000"/>
            </a:spcAft>
            <a:buFont typeface="Symbol" panose="05050102010706020507" pitchFamily="18" charset="2"/>
            <a:buChar char="••"/>
          </a:pPr>
          <a:r>
            <a:rPr lang="en-US" sz="2000" kern="1200" baseline="0" dirty="0" err="1">
              <a:latin typeface="Arial" panose="020B0604020202020204" pitchFamily="34" charset="0"/>
              <a:cs typeface="Arial" panose="020B0604020202020204" pitchFamily="34" charset="0"/>
            </a:rPr>
            <a:t>Thông</a:t>
          </a:r>
          <a:r>
            <a:rPr lang="en-US" sz="2000" kern="1200" baseline="0" dirty="0">
              <a:latin typeface="Arial" panose="020B0604020202020204" pitchFamily="34" charset="0"/>
              <a:cs typeface="Arial" panose="020B0604020202020204" pitchFamily="34" charset="0"/>
            </a:rPr>
            <a:t> tin </a:t>
          </a:r>
          <a:r>
            <a:rPr lang="en-US" sz="2000" kern="1200" baseline="0" dirty="0" err="1">
              <a:latin typeface="Arial" panose="020B0604020202020204" pitchFamily="34" charset="0"/>
              <a:cs typeface="Arial" panose="020B0604020202020204" pitchFamily="34" charset="0"/>
            </a:rPr>
            <a:t>về</a:t>
          </a:r>
          <a:r>
            <a:rPr lang="en-US" sz="2000" kern="1200" baseline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baseline="0" dirty="0" err="1">
              <a:latin typeface="Arial" panose="020B0604020202020204" pitchFamily="34" charset="0"/>
              <a:cs typeface="Arial" panose="020B0604020202020204" pitchFamily="34" charset="0"/>
            </a:rPr>
            <a:t>tình</a:t>
          </a:r>
          <a:r>
            <a:rPr lang="en-US" sz="2000" kern="1200" baseline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baseline="0" dirty="0" err="1">
              <a:latin typeface="Arial" panose="020B0604020202020204" pitchFamily="34" charset="0"/>
              <a:cs typeface="Arial" panose="020B0604020202020204" pitchFamily="34" charset="0"/>
            </a:rPr>
            <a:t>trạng</a:t>
          </a:r>
          <a:r>
            <a:rPr lang="en-US" sz="2000" kern="1200" baseline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baseline="0" dirty="0" err="1">
              <a:latin typeface="Arial" panose="020B0604020202020204" pitchFamily="34" charset="0"/>
              <a:cs typeface="Arial" panose="020B0604020202020204" pitchFamily="34" charset="0"/>
            </a:rPr>
            <a:t>cần</a:t>
          </a:r>
          <a:r>
            <a:rPr lang="en-US" sz="2000" kern="1200" baseline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baseline="0" dirty="0" err="1">
              <a:latin typeface="Arial" panose="020B0604020202020204" pitchFamily="34" charset="0"/>
              <a:cs typeface="Arial" panose="020B0604020202020204" pitchFamily="34" charset="0"/>
            </a:rPr>
            <a:t>điều</a:t>
          </a:r>
          <a:r>
            <a:rPr lang="en-US" sz="2000" kern="1200" baseline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baseline="0" dirty="0" err="1">
              <a:latin typeface="Arial" panose="020B0604020202020204" pitchFamily="34" charset="0"/>
              <a:cs typeface="Arial" panose="020B0604020202020204" pitchFamily="34" charset="0"/>
            </a:rPr>
            <a:t>trị</a:t>
          </a:r>
          <a:endParaRPr lang="en-US" sz="2000" kern="1200" baseline="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228600" lvl="1" indent="-457200" algn="l" defTabSz="889000">
            <a:lnSpc>
              <a:spcPct val="100000"/>
            </a:lnSpc>
            <a:spcBef>
              <a:spcPct val="0"/>
            </a:spcBef>
            <a:spcAft>
              <a:spcPct val="20000"/>
            </a:spcAft>
            <a:buFont typeface="Symbol" panose="05050102010706020507" pitchFamily="18" charset="2"/>
            <a:buChar char="••"/>
          </a:pPr>
          <a:r>
            <a:rPr lang="en-US" sz="2000" kern="1200" baseline="0" dirty="0" err="1">
              <a:latin typeface="Arial" panose="020B0604020202020204" pitchFamily="34" charset="0"/>
              <a:cs typeface="Arial" panose="020B0604020202020204" pitchFamily="34" charset="0"/>
            </a:rPr>
            <a:t>Thông</a:t>
          </a:r>
          <a:r>
            <a:rPr lang="en-US" sz="2000" kern="1200" baseline="0" dirty="0">
              <a:latin typeface="Arial" panose="020B0604020202020204" pitchFamily="34" charset="0"/>
              <a:cs typeface="Arial" panose="020B0604020202020204" pitchFamily="34" charset="0"/>
            </a:rPr>
            <a:t> tin </a:t>
          </a:r>
          <a:r>
            <a:rPr lang="en-US" sz="2000" kern="1200" baseline="0" dirty="0" err="1">
              <a:latin typeface="Arial" panose="020B0604020202020204" pitchFamily="34" charset="0"/>
              <a:cs typeface="Arial" panose="020B0604020202020204" pitchFamily="34" charset="0"/>
            </a:rPr>
            <a:t>về</a:t>
          </a:r>
          <a:r>
            <a:rPr lang="en-US" sz="2000" kern="1200" baseline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baseline="0" dirty="0" err="1">
              <a:latin typeface="Arial" panose="020B0604020202020204" pitchFamily="34" charset="0"/>
              <a:cs typeface="Arial" panose="020B0604020202020204" pitchFamily="34" charset="0"/>
            </a:rPr>
            <a:t>hướng</a:t>
          </a:r>
          <a:r>
            <a:rPr lang="en-US" sz="2000" kern="1200" baseline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baseline="0" dirty="0" err="1">
              <a:latin typeface="Arial" panose="020B0604020202020204" pitchFamily="34" charset="0"/>
              <a:cs typeface="Arial" panose="020B0604020202020204" pitchFamily="34" charset="0"/>
            </a:rPr>
            <a:t>điều</a:t>
          </a:r>
          <a:r>
            <a:rPr lang="en-US" sz="2000" kern="1200" baseline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baseline="0" dirty="0" err="1">
              <a:latin typeface="Arial" panose="020B0604020202020204" pitchFamily="34" charset="0"/>
              <a:cs typeface="Arial" panose="020B0604020202020204" pitchFamily="34" charset="0"/>
            </a:rPr>
            <a:t>trị</a:t>
          </a:r>
          <a:endParaRPr lang="en-US" sz="2000" kern="1200" baseline="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228600" lvl="1" indent="-457200" algn="l" defTabSz="889000">
            <a:lnSpc>
              <a:spcPct val="100000"/>
            </a:lnSpc>
            <a:spcBef>
              <a:spcPct val="0"/>
            </a:spcBef>
            <a:spcAft>
              <a:spcPct val="20000"/>
            </a:spcAft>
            <a:buFont typeface="Symbol" panose="05050102010706020507" pitchFamily="18" charset="2"/>
            <a:buChar char="••"/>
          </a:pPr>
          <a:r>
            <a:rPr lang="en-US" sz="2000" kern="1200" baseline="0" dirty="0" err="1">
              <a:latin typeface="Arial" panose="020B0604020202020204" pitchFamily="34" charset="0"/>
              <a:cs typeface="Arial" panose="020B0604020202020204" pitchFamily="34" charset="0"/>
            </a:rPr>
            <a:t>Thông</a:t>
          </a:r>
          <a:r>
            <a:rPr lang="en-US" sz="2000" kern="1200" baseline="0" dirty="0">
              <a:latin typeface="Arial" panose="020B0604020202020204" pitchFamily="34" charset="0"/>
              <a:cs typeface="Arial" panose="020B0604020202020204" pitchFamily="34" charset="0"/>
            </a:rPr>
            <a:t> tin </a:t>
          </a:r>
          <a:r>
            <a:rPr lang="en-US" sz="2000" kern="1200" baseline="0" dirty="0" err="1">
              <a:latin typeface="Arial" panose="020B0604020202020204" pitchFamily="34" charset="0"/>
              <a:cs typeface="Arial" panose="020B0604020202020204" pitchFamily="34" charset="0"/>
            </a:rPr>
            <a:t>về</a:t>
          </a:r>
          <a:r>
            <a:rPr lang="en-US" sz="2000" kern="1200" baseline="0" dirty="0">
              <a:latin typeface="Arial" panose="020B0604020202020204" pitchFamily="34" charset="0"/>
              <a:cs typeface="Arial" panose="020B0604020202020204" pitchFamily="34" charset="0"/>
            </a:rPr>
            <a:t> chi </a:t>
          </a:r>
          <a:r>
            <a:rPr lang="en-US" sz="2000" kern="1200" baseline="0" dirty="0" err="1">
              <a:latin typeface="Arial" panose="020B0604020202020204" pitchFamily="34" charset="0"/>
              <a:cs typeface="Arial" panose="020B0604020202020204" pitchFamily="34" charset="0"/>
            </a:rPr>
            <a:t>phí</a:t>
          </a:r>
          <a:r>
            <a:rPr lang="en-US" sz="2000" kern="1200" baseline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baseline="0" dirty="0" err="1">
              <a:latin typeface="Arial" panose="020B0604020202020204" pitchFamily="34" charset="0"/>
              <a:cs typeface="Arial" panose="020B0604020202020204" pitchFamily="34" charset="0"/>
            </a:rPr>
            <a:t>điều</a:t>
          </a:r>
          <a:r>
            <a:rPr lang="en-US" sz="2000" kern="1200" baseline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baseline="0" dirty="0" err="1">
              <a:latin typeface="Arial" panose="020B0604020202020204" pitchFamily="34" charset="0"/>
              <a:cs typeface="Arial" panose="020B0604020202020204" pitchFamily="34" charset="0"/>
            </a:rPr>
            <a:t>trị</a:t>
          </a:r>
          <a:r>
            <a:rPr lang="en-US" sz="2000" kern="1200" baseline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baseline="0" dirty="0" err="1">
              <a:latin typeface="Arial" panose="020B0604020202020204" pitchFamily="34" charset="0"/>
              <a:cs typeface="Arial" panose="020B0604020202020204" pitchFamily="34" charset="0"/>
            </a:rPr>
            <a:t>dự</a:t>
          </a:r>
          <a:r>
            <a:rPr lang="en-US" sz="2000" kern="1200" baseline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baseline="0" dirty="0" err="1">
              <a:latin typeface="Arial" panose="020B0604020202020204" pitchFamily="34" charset="0"/>
              <a:cs typeface="Arial" panose="020B0604020202020204" pitchFamily="34" charset="0"/>
            </a:rPr>
            <a:t>kiến</a:t>
          </a:r>
          <a:r>
            <a:rPr lang="en-US" sz="2000" kern="1200" baseline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baseline="0" dirty="0" err="1">
              <a:latin typeface="Arial" panose="020B0604020202020204" pitchFamily="34" charset="0"/>
              <a:cs typeface="Arial" panose="020B0604020202020204" pitchFamily="34" charset="0"/>
            </a:rPr>
            <a:t>cần</a:t>
          </a:r>
          <a:r>
            <a:rPr lang="en-US" sz="2000" kern="1200" baseline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baseline="0" dirty="0" err="1">
              <a:latin typeface="Arial" panose="020B0604020202020204" pitchFamily="34" charset="0"/>
              <a:cs typeface="Arial" panose="020B0604020202020204" pitchFamily="34" charset="0"/>
            </a:rPr>
            <a:t>được</a:t>
          </a:r>
          <a:r>
            <a:rPr lang="en-US" sz="2000" kern="1200" baseline="0" dirty="0">
              <a:latin typeface="Arial" panose="020B0604020202020204" pitchFamily="34" charset="0"/>
              <a:cs typeface="Arial" panose="020B0604020202020204" pitchFamily="34" charset="0"/>
            </a:rPr>
            <a:t> BLVP</a:t>
          </a:r>
        </a:p>
      </dsp:txBody>
      <dsp:txXfrm>
        <a:off x="0" y="3608548"/>
        <a:ext cx="10887075" cy="141277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0B6E69-FE8C-4A28-A151-2D74E8AAD563}">
      <dsp:nvSpPr>
        <dsp:cNvPr id="0" name=""/>
        <dsp:cNvSpPr/>
      </dsp:nvSpPr>
      <dsp:spPr>
        <a:xfrm>
          <a:off x="0" y="0"/>
          <a:ext cx="10058399" cy="23899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0" kern="1200" dirty="0" err="1">
              <a:latin typeface="Arial" panose="020B0604020202020204" pitchFamily="34" charset="0"/>
              <a:cs typeface="Arial" panose="020B0604020202020204" pitchFamily="34" charset="0"/>
            </a:rPr>
            <a:t>Thời</a:t>
          </a:r>
          <a:r>
            <a:rPr lang="en-US" sz="2200" b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b="0" kern="1200" dirty="0" err="1">
              <a:latin typeface="Arial" panose="020B0604020202020204" pitchFamily="34" charset="0"/>
              <a:cs typeface="Arial" panose="020B0604020202020204" pitchFamily="34" charset="0"/>
            </a:rPr>
            <a:t>gian</a:t>
          </a:r>
          <a:r>
            <a:rPr lang="en-US" sz="2200" b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b="0" kern="1200" dirty="0" err="1">
              <a:latin typeface="Arial" panose="020B0604020202020204" pitchFamily="34" charset="0"/>
              <a:cs typeface="Arial" panose="020B0604020202020204" pitchFamily="34" charset="0"/>
            </a:rPr>
            <a:t>nhận</a:t>
          </a:r>
          <a:r>
            <a:rPr lang="en-US" sz="2200" b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b="0" kern="1200" dirty="0" err="1">
              <a:latin typeface="Arial" panose="020B0604020202020204" pitchFamily="34" charset="0"/>
              <a:cs typeface="Arial" panose="020B0604020202020204" pitchFamily="34" charset="0"/>
            </a:rPr>
            <a:t>yêu</a:t>
          </a:r>
          <a:r>
            <a:rPr lang="en-US" sz="2200" b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b="0" kern="1200" dirty="0" err="1">
              <a:latin typeface="Arial" panose="020B0604020202020204" pitchFamily="34" charset="0"/>
              <a:cs typeface="Arial" panose="020B0604020202020204" pitchFamily="34" charset="0"/>
            </a:rPr>
            <a:t>cầu</a:t>
          </a:r>
          <a:r>
            <a:rPr lang="en-US" sz="2200" b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b="0" kern="1200" dirty="0" err="1">
              <a:latin typeface="Arial" panose="020B0604020202020204" pitchFamily="34" charset="0"/>
              <a:cs typeface="Arial" panose="020B0604020202020204" pitchFamily="34" charset="0"/>
            </a:rPr>
            <a:t>Bảo</a:t>
          </a:r>
          <a:r>
            <a:rPr lang="en-US" sz="2200" b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b="0" kern="1200" dirty="0" err="1">
              <a:latin typeface="Arial" panose="020B0604020202020204" pitchFamily="34" charset="0"/>
              <a:cs typeface="Arial" panose="020B0604020202020204" pitchFamily="34" charset="0"/>
            </a:rPr>
            <a:t>lãnh</a:t>
          </a:r>
          <a:r>
            <a:rPr lang="en-US" sz="2200" b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b="0" kern="1200" dirty="0" err="1">
              <a:latin typeface="Arial" panose="020B0604020202020204" pitchFamily="34" charset="0"/>
              <a:cs typeface="Arial" panose="020B0604020202020204" pitchFamily="34" charset="0"/>
            </a:rPr>
            <a:t>viện</a:t>
          </a:r>
          <a:r>
            <a:rPr lang="en-US" sz="2200" b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b="0" kern="1200" dirty="0" err="1">
              <a:latin typeface="Arial" panose="020B0604020202020204" pitchFamily="34" charset="0"/>
              <a:cs typeface="Arial" panose="020B0604020202020204" pitchFamily="34" charset="0"/>
            </a:rPr>
            <a:t>phí</a:t>
          </a:r>
          <a:r>
            <a:rPr lang="en-US" sz="2200" b="0" kern="1200" dirty="0">
              <a:latin typeface="Arial" panose="020B0604020202020204" pitchFamily="34" charset="0"/>
              <a:cs typeface="Arial" panose="020B0604020202020204" pitchFamily="34" charset="0"/>
            </a:rPr>
            <a:t> (BLVP):</a:t>
          </a:r>
        </a:p>
      </dsp:txBody>
      <dsp:txXfrm>
        <a:off x="11667" y="11667"/>
        <a:ext cx="10035065" cy="215659"/>
      </dsp:txXfrm>
    </dsp:sp>
    <dsp:sp modelId="{09E3076C-12AC-4EDB-913A-EFBD877A5327}">
      <dsp:nvSpPr>
        <dsp:cNvPr id="0" name=""/>
        <dsp:cNvSpPr/>
      </dsp:nvSpPr>
      <dsp:spPr>
        <a:xfrm>
          <a:off x="0" y="240752"/>
          <a:ext cx="10058399" cy="3703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9354" tIns="21590" rIns="120904" bIns="21590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700" b="0" kern="1200" dirty="0" err="1">
              <a:latin typeface="Arial" panose="020B0604020202020204" pitchFamily="34" charset="0"/>
              <a:cs typeface="Arial" panose="020B0604020202020204" pitchFamily="34" charset="0"/>
            </a:rPr>
            <a:t>Từ</a:t>
          </a:r>
          <a:r>
            <a:rPr lang="en-US" sz="1700" b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700" b="0" kern="1200" dirty="0" err="1">
              <a:latin typeface="Arial" panose="020B0604020202020204" pitchFamily="34" charset="0"/>
              <a:cs typeface="Arial" panose="020B0604020202020204" pitchFamily="34" charset="0"/>
            </a:rPr>
            <a:t>Thứ</a:t>
          </a:r>
          <a:r>
            <a:rPr lang="en-US" sz="1700" b="0" kern="1200" dirty="0">
              <a:latin typeface="Arial" panose="020B0604020202020204" pitchFamily="34" charset="0"/>
              <a:cs typeface="Arial" panose="020B0604020202020204" pitchFamily="34" charset="0"/>
            </a:rPr>
            <a:t> Hai </a:t>
          </a:r>
          <a:r>
            <a:rPr lang="en-US" sz="1700" b="0" kern="1200" dirty="0" err="1">
              <a:latin typeface="Arial" panose="020B0604020202020204" pitchFamily="34" charset="0"/>
              <a:cs typeface="Arial" panose="020B0604020202020204" pitchFamily="34" charset="0"/>
            </a:rPr>
            <a:t>đến</a:t>
          </a:r>
          <a:r>
            <a:rPr lang="en-US" sz="1700" b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700" b="0" kern="1200" dirty="0" err="1">
              <a:latin typeface="Arial" panose="020B0604020202020204" pitchFamily="34" charset="0"/>
              <a:cs typeface="Arial" panose="020B0604020202020204" pitchFamily="34" charset="0"/>
            </a:rPr>
            <a:t>Thứ</a:t>
          </a:r>
          <a:r>
            <a:rPr lang="en-US" sz="1700" b="0" kern="1200" dirty="0">
              <a:latin typeface="Arial" panose="020B0604020202020204" pitchFamily="34" charset="0"/>
              <a:cs typeface="Arial" panose="020B0604020202020204" pitchFamily="34" charset="0"/>
            </a:rPr>
            <a:t> 6 (</a:t>
          </a:r>
          <a:r>
            <a:rPr lang="en-US" sz="1700" b="0" kern="1200" dirty="0" err="1">
              <a:latin typeface="Arial" panose="020B0604020202020204" pitchFamily="34" charset="0"/>
              <a:cs typeface="Arial" panose="020B0604020202020204" pitchFamily="34" charset="0"/>
            </a:rPr>
            <a:t>Sáng</a:t>
          </a:r>
          <a:r>
            <a:rPr lang="en-US" sz="1700" b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700" b="0" kern="1200" dirty="0" err="1">
              <a:latin typeface="Arial" panose="020B0604020202020204" pitchFamily="34" charset="0"/>
              <a:cs typeface="Arial" panose="020B0604020202020204" pitchFamily="34" charset="0"/>
            </a:rPr>
            <a:t>từ</a:t>
          </a:r>
          <a:r>
            <a:rPr lang="en-US" sz="1700" b="0" kern="1200" dirty="0">
              <a:latin typeface="Arial" panose="020B0604020202020204" pitchFamily="34" charset="0"/>
              <a:cs typeface="Arial" panose="020B0604020202020204" pitchFamily="34" charset="0"/>
            </a:rPr>
            <a:t>: 08 </a:t>
          </a:r>
          <a:r>
            <a:rPr lang="en-US" sz="1700" b="0" kern="1200" dirty="0" err="1">
              <a:latin typeface="Arial" panose="020B0604020202020204" pitchFamily="34" charset="0"/>
              <a:cs typeface="Arial" panose="020B0604020202020204" pitchFamily="34" charset="0"/>
            </a:rPr>
            <a:t>giờ</a:t>
          </a:r>
          <a:r>
            <a:rPr lang="en-US" sz="1700" b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700" b="0" kern="1200" dirty="0" err="1">
              <a:latin typeface="Arial" panose="020B0604020202020204" pitchFamily="34" charset="0"/>
              <a:cs typeface="Arial" panose="020B0604020202020204" pitchFamily="34" charset="0"/>
            </a:rPr>
            <a:t>đến</a:t>
          </a:r>
          <a:r>
            <a:rPr lang="en-US" sz="1700" b="0" kern="1200" dirty="0">
              <a:latin typeface="Arial" panose="020B0604020202020204" pitchFamily="34" charset="0"/>
              <a:cs typeface="Arial" panose="020B0604020202020204" pitchFamily="34" charset="0"/>
            </a:rPr>
            <a:t> 12 </a:t>
          </a:r>
          <a:r>
            <a:rPr lang="en-US" sz="1700" b="0" kern="1200" dirty="0" err="1">
              <a:latin typeface="Arial" panose="020B0604020202020204" pitchFamily="34" charset="0"/>
              <a:cs typeface="Arial" panose="020B0604020202020204" pitchFamily="34" charset="0"/>
            </a:rPr>
            <a:t>giờ</a:t>
          </a:r>
          <a:r>
            <a:rPr lang="en-US" sz="1700" b="0" kern="1200" dirty="0">
              <a:latin typeface="Arial" panose="020B0604020202020204" pitchFamily="34" charset="0"/>
              <a:cs typeface="Arial" panose="020B0604020202020204" pitchFamily="34" charset="0"/>
            </a:rPr>
            <a:t>; </a:t>
          </a:r>
          <a:r>
            <a:rPr lang="en-US" sz="1700" b="0" kern="1200" dirty="0" err="1">
              <a:latin typeface="Arial" panose="020B0604020202020204" pitchFamily="34" charset="0"/>
              <a:cs typeface="Arial" panose="020B0604020202020204" pitchFamily="34" charset="0"/>
            </a:rPr>
            <a:t>Chiều</a:t>
          </a:r>
          <a:r>
            <a:rPr lang="en-US" sz="1700" b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700" b="0" kern="1200" dirty="0" err="1">
              <a:latin typeface="Arial" panose="020B0604020202020204" pitchFamily="34" charset="0"/>
              <a:cs typeface="Arial" panose="020B0604020202020204" pitchFamily="34" charset="0"/>
            </a:rPr>
            <a:t>từ</a:t>
          </a:r>
          <a:r>
            <a:rPr lang="en-US" sz="1700" b="0" kern="1200" dirty="0">
              <a:latin typeface="Arial" panose="020B0604020202020204" pitchFamily="34" charset="0"/>
              <a:cs typeface="Arial" panose="020B0604020202020204" pitchFamily="34" charset="0"/>
            </a:rPr>
            <a:t>: 13 </a:t>
          </a:r>
          <a:r>
            <a:rPr lang="en-US" sz="1700" b="0" kern="1200" dirty="0" err="1">
              <a:latin typeface="Arial" panose="020B0604020202020204" pitchFamily="34" charset="0"/>
              <a:cs typeface="Arial" panose="020B0604020202020204" pitchFamily="34" charset="0"/>
            </a:rPr>
            <a:t>giờ</a:t>
          </a:r>
          <a:r>
            <a:rPr lang="en-US" sz="1700" b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700" b="0" kern="1200" dirty="0" err="1">
              <a:latin typeface="Arial" panose="020B0604020202020204" pitchFamily="34" charset="0"/>
              <a:cs typeface="Arial" panose="020B0604020202020204" pitchFamily="34" charset="0"/>
            </a:rPr>
            <a:t>đến</a:t>
          </a:r>
          <a:r>
            <a:rPr lang="en-US" sz="1700" b="0" kern="1200" dirty="0">
              <a:latin typeface="Arial" panose="020B0604020202020204" pitchFamily="34" charset="0"/>
              <a:cs typeface="Arial" panose="020B0604020202020204" pitchFamily="34" charset="0"/>
            </a:rPr>
            <a:t> 17 </a:t>
          </a:r>
          <a:r>
            <a:rPr lang="en-US" sz="1700" b="0" kern="1200" dirty="0" err="1">
              <a:latin typeface="Arial" panose="020B0604020202020204" pitchFamily="34" charset="0"/>
              <a:cs typeface="Arial" panose="020B0604020202020204" pitchFamily="34" charset="0"/>
            </a:rPr>
            <a:t>giờ</a:t>
          </a:r>
          <a:r>
            <a:rPr lang="en-US" sz="1700" b="0" kern="1200" dirty="0">
              <a:latin typeface="Arial" panose="020B0604020202020204" pitchFamily="34" charset="0"/>
              <a:cs typeface="Arial" panose="020B0604020202020204" pitchFamily="34" charset="0"/>
            </a:rPr>
            <a:t>)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vi-VN" sz="1700" b="0" kern="1200" dirty="0">
              <a:latin typeface="Arial" panose="020B0604020202020204" pitchFamily="34" charset="0"/>
              <a:cs typeface="Arial" panose="020B0604020202020204" pitchFamily="34" charset="0"/>
            </a:rPr>
            <a:t>Trường hợp BLVP ngoài thời gian nêu trên, vui lòng liên hệ trước trong giờ làm </a:t>
          </a:r>
          <a:r>
            <a:rPr lang="vi-VN" sz="1700" b="0" kern="1200" dirty="0" smtClean="0">
              <a:latin typeface="Arial" panose="020B0604020202020204" pitchFamily="34" charset="0"/>
              <a:cs typeface="Arial" panose="020B0604020202020204" pitchFamily="34" charset="0"/>
            </a:rPr>
            <a:t>việc</a:t>
          </a:r>
          <a:endParaRPr lang="en-US" sz="1700" b="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240752"/>
        <a:ext cx="10058399" cy="370309"/>
      </dsp:txXfrm>
    </dsp:sp>
    <dsp:sp modelId="{29463E6C-E3BC-4C79-8F6E-43752CB3499D}">
      <dsp:nvSpPr>
        <dsp:cNvPr id="0" name=""/>
        <dsp:cNvSpPr/>
      </dsp:nvSpPr>
      <dsp:spPr>
        <a:xfrm>
          <a:off x="0" y="751623"/>
          <a:ext cx="10058399" cy="3306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0" kern="1200" dirty="0" err="1">
              <a:latin typeface="Arial" panose="020B0604020202020204" pitchFamily="34" charset="0"/>
              <a:cs typeface="Arial" panose="020B0604020202020204" pitchFamily="34" charset="0"/>
            </a:rPr>
            <a:t>Thời</a:t>
          </a:r>
          <a:r>
            <a:rPr lang="en-US" sz="2200" b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b="0" kern="1200" dirty="0" err="1">
              <a:latin typeface="Arial" panose="020B0604020202020204" pitchFamily="34" charset="0"/>
              <a:cs typeface="Arial" panose="020B0604020202020204" pitchFamily="34" charset="0"/>
            </a:rPr>
            <a:t>hạn</a:t>
          </a:r>
          <a:r>
            <a:rPr lang="en-US" sz="2200" b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b="0" kern="1200" dirty="0" err="1">
              <a:latin typeface="Arial" panose="020B0604020202020204" pitchFamily="34" charset="0"/>
              <a:cs typeface="Arial" panose="020B0604020202020204" pitchFamily="34" charset="0"/>
            </a:rPr>
            <a:t>giải</a:t>
          </a:r>
          <a:r>
            <a:rPr lang="en-US" sz="2200" b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b="0" kern="1200" dirty="0" err="1">
              <a:latin typeface="Arial" panose="020B0604020202020204" pitchFamily="34" charset="0"/>
              <a:cs typeface="Arial" panose="020B0604020202020204" pitchFamily="34" charset="0"/>
            </a:rPr>
            <a:t>quyết</a:t>
          </a:r>
          <a:r>
            <a:rPr lang="en-US" sz="2200" b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b="0" kern="1200" dirty="0" err="1">
              <a:latin typeface="Arial" panose="020B0604020202020204" pitchFamily="34" charset="0"/>
              <a:cs typeface="Arial" panose="020B0604020202020204" pitchFamily="34" charset="0"/>
            </a:rPr>
            <a:t>bảo</a:t>
          </a:r>
          <a:r>
            <a:rPr lang="en-US" sz="2200" b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b="0" kern="1200" dirty="0" err="1">
              <a:latin typeface="Arial" panose="020B0604020202020204" pitchFamily="34" charset="0"/>
              <a:cs typeface="Arial" panose="020B0604020202020204" pitchFamily="34" charset="0"/>
            </a:rPr>
            <a:t>lãnh</a:t>
          </a:r>
          <a:r>
            <a:rPr lang="en-US" sz="2200" b="0" kern="1200" dirty="0">
              <a:latin typeface="Arial" panose="020B0604020202020204" pitchFamily="34" charset="0"/>
              <a:cs typeface="Arial" panose="020B0604020202020204" pitchFamily="34" charset="0"/>
            </a:rPr>
            <a:t>:</a:t>
          </a:r>
        </a:p>
      </dsp:txBody>
      <dsp:txXfrm>
        <a:off x="16141" y="767764"/>
        <a:ext cx="10026117" cy="298370"/>
      </dsp:txXfrm>
    </dsp:sp>
    <dsp:sp modelId="{DF22C871-CF09-46AF-9D90-F5E460224FB1}">
      <dsp:nvSpPr>
        <dsp:cNvPr id="0" name=""/>
        <dsp:cNvSpPr/>
      </dsp:nvSpPr>
      <dsp:spPr>
        <a:xfrm>
          <a:off x="0" y="1144094"/>
          <a:ext cx="10058399" cy="10116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9354" tIns="21590" rIns="120904" bIns="21590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vi-VN" sz="1700" b="0" kern="1200" dirty="0">
              <a:latin typeface="Arial" panose="020B0604020202020204" pitchFamily="34" charset="0"/>
              <a:cs typeface="Arial" panose="020B0604020202020204" pitchFamily="34" charset="0"/>
            </a:rPr>
            <a:t>Ngoại trú: trong vòng 30 phút kể từ khi nhận được yêu cầu bảo lãnh từ phía bệnh viện/ phòng khám.</a:t>
          </a:r>
          <a:endParaRPr lang="en-US" sz="1700" b="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vi-VN" sz="1700" b="0" kern="1200" dirty="0">
              <a:latin typeface="Arial" panose="020B0604020202020204" pitchFamily="34" charset="0"/>
              <a:cs typeface="Arial" panose="020B0604020202020204" pitchFamily="34" charset="0"/>
            </a:rPr>
            <a:t>Nội trú : Trong vòng 120 phút kể từ khi nhận được yêu cầu bảo lãnh từ phía bệnh viện/ phòng khám</a:t>
          </a:r>
          <a:endParaRPr lang="en-US" sz="1700" b="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1144094"/>
        <a:ext cx="10058399" cy="1011698"/>
      </dsp:txXfrm>
    </dsp:sp>
    <dsp:sp modelId="{899031EA-F823-45C4-B70E-768B30C6AE88}">
      <dsp:nvSpPr>
        <dsp:cNvPr id="0" name=""/>
        <dsp:cNvSpPr/>
      </dsp:nvSpPr>
      <dsp:spPr>
        <a:xfrm>
          <a:off x="0" y="2172079"/>
          <a:ext cx="10058399" cy="31366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0" kern="1200" dirty="0" err="1">
              <a:latin typeface="Arial" panose="020B0604020202020204" pitchFamily="34" charset="0"/>
              <a:cs typeface="Arial" panose="020B0604020202020204" pitchFamily="34" charset="0"/>
            </a:rPr>
            <a:t>Thông</a:t>
          </a:r>
          <a:r>
            <a:rPr lang="en-US" sz="2200" b="0" kern="1200" dirty="0">
              <a:latin typeface="Arial" panose="020B0604020202020204" pitchFamily="34" charset="0"/>
              <a:cs typeface="Arial" panose="020B0604020202020204" pitchFamily="34" charset="0"/>
            </a:rPr>
            <a:t> tin </a:t>
          </a:r>
          <a:r>
            <a:rPr lang="en-US" sz="2200" b="0" kern="1200" dirty="0" err="1">
              <a:latin typeface="Arial" panose="020B0604020202020204" pitchFamily="34" charset="0"/>
              <a:cs typeface="Arial" panose="020B0604020202020204" pitchFamily="34" charset="0"/>
            </a:rPr>
            <a:t>liên</a:t>
          </a:r>
          <a:r>
            <a:rPr lang="en-US" sz="2200" b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b="0" kern="1200" dirty="0" err="1">
              <a:latin typeface="Arial" panose="020B0604020202020204" pitchFamily="34" charset="0"/>
              <a:cs typeface="Arial" panose="020B0604020202020204" pitchFamily="34" charset="0"/>
            </a:rPr>
            <a:t>hệ</a:t>
          </a:r>
          <a:r>
            <a:rPr lang="en-US" sz="2200" b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b="0" kern="1200" dirty="0" err="1">
              <a:latin typeface="Arial" panose="020B0604020202020204" pitchFamily="34" charset="0"/>
              <a:cs typeface="Arial" panose="020B0604020202020204" pitchFamily="34" charset="0"/>
            </a:rPr>
            <a:t>Bộ</a:t>
          </a:r>
          <a:r>
            <a:rPr lang="en-US" sz="2200" b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b="0" kern="1200" dirty="0" err="1">
              <a:latin typeface="Arial" panose="020B0604020202020204" pitchFamily="34" charset="0"/>
              <a:cs typeface="Arial" panose="020B0604020202020204" pitchFamily="34" charset="0"/>
            </a:rPr>
            <a:t>phận</a:t>
          </a:r>
          <a:r>
            <a:rPr lang="en-US" sz="2200" b="0" kern="1200" dirty="0">
              <a:latin typeface="Arial" panose="020B0604020202020204" pitchFamily="34" charset="0"/>
              <a:cs typeface="Arial" panose="020B0604020202020204" pitchFamily="34" charset="0"/>
            </a:rPr>
            <a:t> BLVP:</a:t>
          </a:r>
        </a:p>
      </dsp:txBody>
      <dsp:txXfrm>
        <a:off x="15312" y="2187391"/>
        <a:ext cx="10027775" cy="283038"/>
      </dsp:txXfrm>
    </dsp:sp>
    <dsp:sp modelId="{B41783EA-D34C-4568-8E69-BC0EB133AA05}">
      <dsp:nvSpPr>
        <dsp:cNvPr id="0" name=""/>
        <dsp:cNvSpPr/>
      </dsp:nvSpPr>
      <dsp:spPr>
        <a:xfrm>
          <a:off x="0" y="2278075"/>
          <a:ext cx="10058399" cy="31102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9354" tIns="21590" rIns="120904" bIns="21590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en-US" sz="1700" b="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FontTx/>
            <a:buChar char="••"/>
          </a:pPr>
          <a:r>
            <a:rPr lang="en-US" sz="1700" b="0" kern="1200" dirty="0">
              <a:latin typeface="Arial" panose="020B0604020202020204" pitchFamily="34" charset="0"/>
              <a:cs typeface="Arial" panose="020B0604020202020204" pitchFamily="34" charset="0"/>
            </a:rPr>
            <a:t>a)	</a:t>
          </a:r>
          <a:r>
            <a:rPr lang="en-US" sz="1700" b="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Bệnh</a:t>
          </a:r>
          <a:r>
            <a:rPr lang="en-US" sz="1700" b="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700" b="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viện</a:t>
          </a:r>
          <a:r>
            <a:rPr lang="en-US" sz="1700" b="0" kern="1200" dirty="0" smtClean="0">
              <a:latin typeface="Arial" panose="020B0604020202020204" pitchFamily="34" charset="0"/>
              <a:cs typeface="Arial" panose="020B0604020202020204" pitchFamily="34" charset="0"/>
            </a:rPr>
            <a:t>/</a:t>
          </a:r>
          <a:r>
            <a:rPr lang="en-US" sz="1700" b="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Phòng</a:t>
          </a:r>
          <a:r>
            <a:rPr lang="en-US" sz="1700" b="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700" b="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khám</a:t>
          </a:r>
          <a:r>
            <a:rPr lang="en-US" sz="1700" b="0" kern="1200" dirty="0" smtClean="0">
              <a:latin typeface="Arial" panose="020B0604020202020204" pitchFamily="34" charset="0"/>
              <a:cs typeface="Arial" panose="020B0604020202020204" pitchFamily="34" charset="0"/>
            </a:rPr>
            <a:t> ở KV </a:t>
          </a:r>
          <a:r>
            <a:rPr lang="en-US" sz="1700" b="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miền</a:t>
          </a:r>
          <a:r>
            <a:rPr lang="en-US" sz="1700" b="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700" b="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Bắc</a:t>
          </a:r>
          <a:r>
            <a:rPr lang="en-US" sz="1700" b="0" kern="1200" dirty="0" smtClean="0">
              <a:latin typeface="Arial" panose="020B0604020202020204" pitchFamily="34" charset="0"/>
              <a:cs typeface="Arial" panose="020B0604020202020204" pitchFamily="34" charset="0"/>
            </a:rPr>
            <a:t>: </a:t>
          </a:r>
          <a:r>
            <a:rPr lang="en-US" sz="1700" b="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thông</a:t>
          </a:r>
          <a:r>
            <a:rPr lang="en-US" sz="1700" b="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700" b="0" kern="1200" dirty="0">
              <a:latin typeface="Arial" panose="020B0604020202020204" pitchFamily="34" charset="0"/>
              <a:cs typeface="Arial" panose="020B0604020202020204" pitchFamily="34" charset="0"/>
            </a:rPr>
            <a:t>tin </a:t>
          </a:r>
          <a:r>
            <a:rPr lang="en-US" sz="1700" b="0" kern="1200" dirty="0" err="1">
              <a:latin typeface="Arial" panose="020B0604020202020204" pitchFamily="34" charset="0"/>
              <a:cs typeface="Arial" panose="020B0604020202020204" pitchFamily="34" charset="0"/>
            </a:rPr>
            <a:t>gửi</a:t>
          </a:r>
          <a:r>
            <a:rPr lang="en-US" sz="1700" b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700" b="0" kern="1200" dirty="0" err="1">
              <a:latin typeface="Arial" panose="020B0604020202020204" pitchFamily="34" charset="0"/>
              <a:cs typeface="Arial" panose="020B0604020202020204" pitchFamily="34" charset="0"/>
            </a:rPr>
            <a:t>về</a:t>
          </a:r>
          <a:endParaRPr lang="en-US" sz="1700" b="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vi-VN" sz="1700" b="0" kern="1200" dirty="0">
              <a:latin typeface="Arial" panose="020B0604020202020204" pitchFamily="34" charset="0"/>
              <a:cs typeface="Arial" panose="020B0604020202020204" pitchFamily="34" charset="0"/>
            </a:rPr>
            <a:t>Bộ phận bồi thường tại Hà Nội</a:t>
          </a:r>
          <a:endParaRPr lang="en-US" sz="1700" b="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700" b="0" kern="1200" dirty="0">
              <a:latin typeface="Arial" panose="020B0604020202020204" pitchFamily="34" charset="0"/>
              <a:cs typeface="Arial" panose="020B0604020202020204" pitchFamily="34" charset="0"/>
            </a:rPr>
            <a:t>Địa chỉ: Tầng 3, Số 10 Phan Huy Chú, Hà Nội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700" b="0" kern="1200" dirty="0">
              <a:latin typeface="Arial" panose="020B0604020202020204" pitchFamily="34" charset="0"/>
              <a:cs typeface="Arial" panose="020B0604020202020204" pitchFamily="34" charset="0"/>
            </a:rPr>
            <a:t>Điện thoại: 04.39330168 / 04.39334210 – Hotline: 0936 100 950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FontTx/>
            <a:buChar char="••"/>
          </a:pPr>
          <a:endParaRPr lang="en-US" sz="1700" b="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700" b="0" kern="1200" dirty="0">
              <a:latin typeface="Arial" panose="020B0604020202020204" pitchFamily="34" charset="0"/>
              <a:cs typeface="Arial" panose="020B0604020202020204" pitchFamily="34" charset="0"/>
            </a:rPr>
            <a:t>b)	</a:t>
          </a:r>
          <a:r>
            <a:rPr lang="en-US" sz="1700" b="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Bệnh</a:t>
          </a:r>
          <a:r>
            <a:rPr lang="en-US" sz="1700" b="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700" b="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viện</a:t>
          </a:r>
          <a:r>
            <a:rPr lang="en-US" sz="1700" b="0" kern="1200" dirty="0" smtClean="0">
              <a:latin typeface="Arial" panose="020B0604020202020204" pitchFamily="34" charset="0"/>
              <a:cs typeface="Arial" panose="020B0604020202020204" pitchFamily="34" charset="0"/>
            </a:rPr>
            <a:t>/</a:t>
          </a:r>
          <a:r>
            <a:rPr lang="en-US" sz="1700" b="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Phòng</a:t>
          </a:r>
          <a:r>
            <a:rPr lang="en-US" sz="1700" b="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700" b="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khám</a:t>
          </a:r>
          <a:r>
            <a:rPr lang="en-US" sz="1700" b="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700" b="0" kern="1200" dirty="0">
              <a:latin typeface="Arial" panose="020B0604020202020204" pitchFamily="34" charset="0"/>
              <a:cs typeface="Arial" panose="020B0604020202020204" pitchFamily="34" charset="0"/>
            </a:rPr>
            <a:t>ở </a:t>
          </a:r>
          <a:r>
            <a:rPr lang="en-US" sz="1700" b="0" kern="1200" dirty="0" smtClean="0">
              <a:latin typeface="Arial" panose="020B0604020202020204" pitchFamily="34" charset="0"/>
              <a:cs typeface="Arial" panose="020B0604020202020204" pitchFamily="34" charset="0"/>
            </a:rPr>
            <a:t>KV </a:t>
          </a:r>
          <a:r>
            <a:rPr lang="en-US" sz="1700" b="0" kern="1200" dirty="0">
              <a:latin typeface="Arial" panose="020B0604020202020204" pitchFamily="34" charset="0"/>
              <a:cs typeface="Arial" panose="020B0604020202020204" pitchFamily="34" charset="0"/>
            </a:rPr>
            <a:t>miền Nam </a:t>
          </a:r>
          <a:r>
            <a:rPr lang="en-US" sz="1700" b="0" kern="1200" dirty="0" smtClean="0">
              <a:latin typeface="Arial" panose="020B0604020202020204" pitchFamily="34" charset="0"/>
              <a:cs typeface="Arial" panose="020B0604020202020204" pitchFamily="34" charset="0"/>
            </a:rPr>
            <a:t>(</a:t>
          </a:r>
          <a:r>
            <a:rPr lang="en-US" sz="1700" b="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từ</a:t>
          </a:r>
          <a:r>
            <a:rPr lang="en-US" sz="1700" b="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700" b="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Huế</a:t>
          </a:r>
          <a:r>
            <a:rPr lang="en-US" sz="1700" b="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700" b="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trở</a:t>
          </a:r>
          <a:r>
            <a:rPr lang="en-US" sz="1700" b="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700" b="0" kern="1200" dirty="0">
              <a:latin typeface="Arial" panose="020B0604020202020204" pitchFamily="34" charset="0"/>
              <a:cs typeface="Arial" panose="020B0604020202020204" pitchFamily="34" charset="0"/>
            </a:rPr>
            <a:t>vào): thông tin gửi về 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vi-VN" sz="1700" b="0" kern="1200" dirty="0">
              <a:latin typeface="Arial" panose="020B0604020202020204" pitchFamily="34" charset="0"/>
              <a:cs typeface="Arial" panose="020B0604020202020204" pitchFamily="34" charset="0"/>
            </a:rPr>
            <a:t>Bộ phận bồi thường tại Hồ Chí Minh</a:t>
          </a:r>
          <a:endParaRPr lang="en-US" sz="1700" b="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vi-VN" sz="1700" b="0" kern="1200" dirty="0">
              <a:latin typeface="Arial" panose="020B0604020202020204" pitchFamily="34" charset="0"/>
              <a:cs typeface="Arial" panose="020B0604020202020204" pitchFamily="34" charset="0"/>
            </a:rPr>
            <a:t>Địa chỉ: Lầu 5, số 26 Tôn Thất Đạm, Phường Nguyễn Thái Bình, Quận 1, TP. Hồ Chí Minh</a:t>
          </a:r>
          <a:endParaRPr lang="en-US" sz="1700" b="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700" b="0" kern="1200" dirty="0">
              <a:latin typeface="Arial" panose="020B0604020202020204" pitchFamily="34" charset="0"/>
              <a:cs typeface="Arial" panose="020B0604020202020204" pitchFamily="34" charset="0"/>
            </a:rPr>
            <a:t>Điện thoại: 08.3834 9406 / Fax: 08.3927 4500 – Hotline: 0962 585842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en-US" sz="2400" b="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2278075"/>
        <a:ext cx="10058399" cy="311023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7E5873-0587-4162-8259-E4FFFA0F040C}">
      <dsp:nvSpPr>
        <dsp:cNvPr id="0" name=""/>
        <dsp:cNvSpPr/>
      </dsp:nvSpPr>
      <dsp:spPr>
        <a:xfrm>
          <a:off x="0" y="3115750"/>
          <a:ext cx="11178862" cy="0"/>
        </a:xfrm>
        <a:prstGeom prst="line">
          <a:avLst/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EC29176-6BDF-46D5-ADBE-CE4EE3BC8CF1}">
      <dsp:nvSpPr>
        <dsp:cNvPr id="0" name=""/>
        <dsp:cNvSpPr/>
      </dsp:nvSpPr>
      <dsp:spPr>
        <a:xfrm>
          <a:off x="0" y="1580567"/>
          <a:ext cx="11178862" cy="0"/>
        </a:xfrm>
        <a:prstGeom prst="line">
          <a:avLst/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CB47A9C-3133-47FE-A31B-57F93804A499}">
      <dsp:nvSpPr>
        <dsp:cNvPr id="0" name=""/>
        <dsp:cNvSpPr/>
      </dsp:nvSpPr>
      <dsp:spPr>
        <a:xfrm>
          <a:off x="2906504" y="0"/>
          <a:ext cx="8272357" cy="15864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b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Để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xuất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trình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cho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bộ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phận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BLVP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của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BV/PK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khi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có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yêu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cầu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được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BLVP</a:t>
          </a:r>
        </a:p>
      </dsp:txBody>
      <dsp:txXfrm>
        <a:off x="2906504" y="0"/>
        <a:ext cx="8272357" cy="1586412"/>
      </dsp:txXfrm>
    </dsp:sp>
    <dsp:sp modelId="{1682E152-AC4A-4A1C-8921-F50B557936BB}">
      <dsp:nvSpPr>
        <dsp:cNvPr id="0" name=""/>
        <dsp:cNvSpPr/>
      </dsp:nvSpPr>
      <dsp:spPr>
        <a:xfrm>
          <a:off x="0" y="252205"/>
          <a:ext cx="2906504" cy="1145753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err="1"/>
            <a:t>Mục</a:t>
          </a:r>
          <a:r>
            <a:rPr lang="en-US" sz="2800" b="1" kern="1200" dirty="0"/>
            <a:t> </a:t>
          </a:r>
          <a:r>
            <a:rPr lang="en-US" sz="2800" b="1" kern="1200" dirty="0" err="1"/>
            <a:t>đích</a:t>
          </a:r>
          <a:r>
            <a:rPr lang="en-US" sz="2800" b="1" kern="1200" dirty="0"/>
            <a:t>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/>
            <a:t>     </a:t>
          </a:r>
          <a:r>
            <a:rPr lang="en-US" sz="2800" b="1" kern="1200" dirty="0" err="1"/>
            <a:t>sử</a:t>
          </a:r>
          <a:r>
            <a:rPr lang="en-US" sz="2800" b="1" kern="1200" dirty="0"/>
            <a:t> </a:t>
          </a:r>
          <a:r>
            <a:rPr lang="en-US" sz="2800" b="1" kern="1200" dirty="0" err="1"/>
            <a:t>dụng</a:t>
          </a:r>
          <a:r>
            <a:rPr lang="en-US" sz="2800" kern="1200" dirty="0"/>
            <a:t>	</a:t>
          </a:r>
        </a:p>
      </dsp:txBody>
      <dsp:txXfrm>
        <a:off x="55941" y="308146"/>
        <a:ext cx="2794622" cy="1089812"/>
      </dsp:txXfrm>
    </dsp:sp>
    <dsp:sp modelId="{4C6643F2-06C0-4679-B573-1CF287EDC843}">
      <dsp:nvSpPr>
        <dsp:cNvPr id="0" name=""/>
        <dsp:cNvSpPr/>
      </dsp:nvSpPr>
      <dsp:spPr>
        <a:xfrm>
          <a:off x="2906504" y="1693837"/>
          <a:ext cx="8272357" cy="13328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b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Thẻ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BLVP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sẽ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được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cấp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cho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NĐBH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trong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vòng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14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ngày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kể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từ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ngày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NĐBH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đăng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kí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tham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gia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và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có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tên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trong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danh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sách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NĐBH</a:t>
          </a:r>
        </a:p>
      </dsp:txBody>
      <dsp:txXfrm>
        <a:off x="2906504" y="1693837"/>
        <a:ext cx="8272357" cy="1332857"/>
      </dsp:txXfrm>
    </dsp:sp>
    <dsp:sp modelId="{E2690A1A-A49E-469C-8C99-4EFD7146BDE5}">
      <dsp:nvSpPr>
        <dsp:cNvPr id="0" name=""/>
        <dsp:cNvSpPr/>
      </dsp:nvSpPr>
      <dsp:spPr>
        <a:xfrm>
          <a:off x="0" y="1764905"/>
          <a:ext cx="2906504" cy="1190720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err="1"/>
            <a:t>Cấp</a:t>
          </a:r>
          <a:r>
            <a:rPr lang="en-US" sz="2800" b="1" kern="1200" dirty="0"/>
            <a:t> </a:t>
          </a:r>
          <a:r>
            <a:rPr lang="en-US" sz="2800" b="1" kern="1200" dirty="0" err="1"/>
            <a:t>phát</a:t>
          </a:r>
          <a:r>
            <a:rPr lang="en-US" sz="2800" b="1" kern="1200" dirty="0"/>
            <a:t> </a:t>
          </a:r>
          <a:r>
            <a:rPr lang="en-US" sz="2800" b="1" kern="1200" dirty="0" err="1"/>
            <a:t>thẻ</a:t>
          </a:r>
          <a:endParaRPr lang="en-US" sz="2800" b="1" kern="1200" dirty="0"/>
        </a:p>
      </dsp:txBody>
      <dsp:txXfrm>
        <a:off x="58137" y="1823042"/>
        <a:ext cx="2790230" cy="1132583"/>
      </dsp:txXfrm>
    </dsp:sp>
    <dsp:sp modelId="{C2755C75-A3D8-416D-83C5-AB7E95E4CA86}">
      <dsp:nvSpPr>
        <dsp:cNvPr id="0" name=""/>
        <dsp:cNvSpPr/>
      </dsp:nvSpPr>
      <dsp:spPr>
        <a:xfrm>
          <a:off x="0" y="3115750"/>
          <a:ext cx="11178862" cy="13857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NĐBH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có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trách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nhiệm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lưu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giữ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thẻ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BLVP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đã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được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phát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để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xuất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trình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khi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có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yêu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cầu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được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BLVP.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Nếu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không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có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thẻ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BLVP,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yêu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cầu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được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BLVP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sẽ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không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thực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hiện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được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, NĐBH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phải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tự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thanh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toán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viện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phí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và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làm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hồ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sơ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yêu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cầu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bồi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thường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sau</a:t>
          </a:r>
          <a:endParaRPr lang="en-US" sz="24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3115750"/>
        <a:ext cx="11178862" cy="138573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9FCF02-CAD2-4D6F-9542-AD86711168CA}">
      <dsp:nvSpPr>
        <dsp:cNvPr id="0" name=""/>
        <dsp:cNvSpPr/>
      </dsp:nvSpPr>
      <dsp:spPr>
        <a:xfrm>
          <a:off x="774129" y="679575"/>
          <a:ext cx="1255425" cy="1255425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175B98-93F4-4D7C-BB95-1514AB879CD5}">
      <dsp:nvSpPr>
        <dsp:cNvPr id="0" name=""/>
        <dsp:cNvSpPr/>
      </dsp:nvSpPr>
      <dsp:spPr>
        <a:xfrm>
          <a:off x="1041679" y="947125"/>
          <a:ext cx="720326" cy="72032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27117FB-F8A7-4A20-A8A7-EC686DDC76D0}">
      <dsp:nvSpPr>
        <dsp:cNvPr id="0" name=""/>
        <dsp:cNvSpPr/>
      </dsp:nvSpPr>
      <dsp:spPr>
        <a:xfrm>
          <a:off x="372805" y="2326036"/>
          <a:ext cx="205807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ctr" defTabSz="577850">
            <a:lnSpc>
              <a:spcPct val="100000"/>
            </a:lnSpc>
            <a:spcBef>
              <a:spcPct val="0"/>
            </a:spcBef>
            <a:spcAft>
              <a:spcPct val="35000"/>
            </a:spcAft>
            <a:defRPr cap="all"/>
          </a:pP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</a:rPr>
            <a:t>TiếP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</a:rPr>
            <a:t>nhận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</a:rPr>
            <a:t>hố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</a:rPr>
            <a:t>sơ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</a:rPr>
            <a:t>yêu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</a:rPr>
            <a:t>cầu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</a:rPr>
            <a:t>bồi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</a:rPr>
            <a:t>thường</a:t>
          </a:r>
          <a:endParaRPr lang="en-US" sz="13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72805" y="2326036"/>
        <a:ext cx="2058075" cy="720000"/>
      </dsp:txXfrm>
    </dsp:sp>
    <dsp:sp modelId="{BCD8CDD9-0C56-4401-ADB1-8B48DAB2C96F}">
      <dsp:nvSpPr>
        <dsp:cNvPr id="0" name=""/>
        <dsp:cNvSpPr/>
      </dsp:nvSpPr>
      <dsp:spPr>
        <a:xfrm>
          <a:off x="3192368" y="679575"/>
          <a:ext cx="1255425" cy="1255425"/>
        </a:xfrm>
        <a:prstGeom prst="ellipse">
          <a:avLst/>
        </a:prstGeom>
        <a:solidFill>
          <a:schemeClr val="accent1">
            <a:lumMod val="60000"/>
            <a:lumOff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4CA7C4-FCA1-4127-B20A-2A5C031A3CF4}">
      <dsp:nvSpPr>
        <dsp:cNvPr id="0" name=""/>
        <dsp:cNvSpPr/>
      </dsp:nvSpPr>
      <dsp:spPr>
        <a:xfrm>
          <a:off x="3459917" y="947125"/>
          <a:ext cx="720326" cy="72032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6FE37A-5DB0-4899-9FCB-0CE39BC185F8}">
      <dsp:nvSpPr>
        <dsp:cNvPr id="0" name=""/>
        <dsp:cNvSpPr/>
      </dsp:nvSpPr>
      <dsp:spPr>
        <a:xfrm>
          <a:off x="2791043" y="2326036"/>
          <a:ext cx="205807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ctr" defTabSz="577850">
            <a:lnSpc>
              <a:spcPct val="100000"/>
            </a:lnSpc>
            <a:spcBef>
              <a:spcPct val="0"/>
            </a:spcBef>
            <a:spcAft>
              <a:spcPct val="35000"/>
            </a:spcAft>
            <a:defRPr cap="all"/>
          </a:pP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</a:rPr>
            <a:t>Thông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</a:rPr>
            <a:t>báo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</a:rPr>
            <a:t>bổ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 sung </a:t>
          </a: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</a:rPr>
            <a:t>chứng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</a:rPr>
            <a:t>từ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 (</a:t>
          </a: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</a:rPr>
            <a:t>nếu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</a:rPr>
            <a:t>có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)</a:t>
          </a:r>
        </a:p>
      </dsp:txBody>
      <dsp:txXfrm>
        <a:off x="2791043" y="2326036"/>
        <a:ext cx="2058075" cy="720000"/>
      </dsp:txXfrm>
    </dsp:sp>
    <dsp:sp modelId="{FF93E135-77D6-48A0-8871-9BC93D705D06}">
      <dsp:nvSpPr>
        <dsp:cNvPr id="0" name=""/>
        <dsp:cNvSpPr/>
      </dsp:nvSpPr>
      <dsp:spPr>
        <a:xfrm>
          <a:off x="5610606" y="679575"/>
          <a:ext cx="1255425" cy="1255425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9509775-983E-4110-B989-EE2CD6514BE0}">
      <dsp:nvSpPr>
        <dsp:cNvPr id="0" name=""/>
        <dsp:cNvSpPr/>
      </dsp:nvSpPr>
      <dsp:spPr>
        <a:xfrm>
          <a:off x="5878155" y="947125"/>
          <a:ext cx="720326" cy="72032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EDC777-00B3-41D7-9AE1-23D741E941C3}">
      <dsp:nvSpPr>
        <dsp:cNvPr id="0" name=""/>
        <dsp:cNvSpPr/>
      </dsp:nvSpPr>
      <dsp:spPr>
        <a:xfrm>
          <a:off x="5209281" y="2326036"/>
          <a:ext cx="205807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ctr" defTabSz="577850">
            <a:lnSpc>
              <a:spcPct val="100000"/>
            </a:lnSpc>
            <a:spcBef>
              <a:spcPct val="0"/>
            </a:spcBef>
            <a:spcAft>
              <a:spcPct val="35000"/>
            </a:spcAft>
            <a:defRPr cap="all"/>
          </a:pP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GIẢI QUYẾT </a:t>
          </a:r>
        </a:p>
        <a:p>
          <a:pPr lvl="0" algn="ctr" defTabSz="577850">
            <a:lnSpc>
              <a:spcPct val="100000"/>
            </a:lnSpc>
            <a:spcBef>
              <a:spcPct val="0"/>
            </a:spcBef>
            <a:spcAft>
              <a:spcPct val="35000"/>
            </a:spcAft>
            <a:defRPr cap="all"/>
          </a:pP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HỒ SƠ YÊU CẦU </a:t>
          </a:r>
        </a:p>
        <a:p>
          <a:pPr lvl="0" algn="ctr" defTabSz="577850">
            <a:lnSpc>
              <a:spcPct val="100000"/>
            </a:lnSpc>
            <a:spcBef>
              <a:spcPct val="0"/>
            </a:spcBef>
            <a:spcAft>
              <a:spcPct val="35000"/>
            </a:spcAft>
            <a:defRPr cap="all"/>
          </a:pP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BỒI THƯỜNG</a:t>
          </a:r>
        </a:p>
      </dsp:txBody>
      <dsp:txXfrm>
        <a:off x="5209281" y="2326036"/>
        <a:ext cx="2058075" cy="720000"/>
      </dsp:txXfrm>
    </dsp:sp>
    <dsp:sp modelId="{18F7CB59-1A04-4120-ABBF-B19EFDD2861B}">
      <dsp:nvSpPr>
        <dsp:cNvPr id="0" name=""/>
        <dsp:cNvSpPr/>
      </dsp:nvSpPr>
      <dsp:spPr>
        <a:xfrm>
          <a:off x="8028844" y="679575"/>
          <a:ext cx="1255425" cy="1255425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3E9A2E-3FE5-4623-BF95-BD6E9B5A9866}">
      <dsp:nvSpPr>
        <dsp:cNvPr id="0" name=""/>
        <dsp:cNvSpPr/>
      </dsp:nvSpPr>
      <dsp:spPr>
        <a:xfrm>
          <a:off x="8296394" y="947125"/>
          <a:ext cx="720326" cy="720326"/>
        </a:xfrm>
        <a:prstGeom prst="rect">
          <a:avLst/>
        </a:prstGeom>
        <a:blipFill>
          <a:blip xmlns:r="http://schemas.openxmlformats.org/officeDocument/2006/relationships"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9DFE4F-2655-4E97-8CB7-746EE170FFA7}">
      <dsp:nvSpPr>
        <dsp:cNvPr id="0" name=""/>
        <dsp:cNvSpPr/>
      </dsp:nvSpPr>
      <dsp:spPr>
        <a:xfrm>
          <a:off x="7627519" y="2326036"/>
          <a:ext cx="205807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ctr" defTabSz="577850">
            <a:lnSpc>
              <a:spcPct val="100000"/>
            </a:lnSpc>
            <a:spcBef>
              <a:spcPct val="0"/>
            </a:spcBef>
            <a:spcAft>
              <a:spcPct val="35000"/>
            </a:spcAft>
            <a:defRPr cap="all"/>
          </a:pP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THANH TOÁN </a:t>
          </a:r>
        </a:p>
        <a:p>
          <a:pPr lvl="0" algn="ctr" defTabSz="577850">
            <a:lnSpc>
              <a:spcPct val="100000"/>
            </a:lnSpc>
            <a:spcBef>
              <a:spcPct val="0"/>
            </a:spcBef>
            <a:spcAft>
              <a:spcPct val="35000"/>
            </a:spcAft>
            <a:defRPr cap="all"/>
          </a:pP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TIỀN BỒI THƯỜNG</a:t>
          </a:r>
        </a:p>
      </dsp:txBody>
      <dsp:txXfrm>
        <a:off x="7627519" y="2326036"/>
        <a:ext cx="2058075" cy="72000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6D608E-4A7F-447F-BEF0-438E0A9DC096}">
      <dsp:nvSpPr>
        <dsp:cNvPr id="0" name=""/>
        <dsp:cNvSpPr/>
      </dsp:nvSpPr>
      <dsp:spPr>
        <a:xfrm>
          <a:off x="0" y="154611"/>
          <a:ext cx="10467976" cy="493557"/>
        </a:xfrm>
        <a:prstGeom prst="roundRect">
          <a:avLst/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Thời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gian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thông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báo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bổ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sung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chứng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từ</a:t>
          </a:r>
          <a:endParaRPr lang="en-US" sz="24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4093" y="178704"/>
        <a:ext cx="10419790" cy="445371"/>
      </dsp:txXfrm>
    </dsp:sp>
    <dsp:sp modelId="{49E1B8B5-3D96-40C6-B6D9-4749CCBB3F8E}">
      <dsp:nvSpPr>
        <dsp:cNvPr id="0" name=""/>
        <dsp:cNvSpPr/>
      </dsp:nvSpPr>
      <dsp:spPr>
        <a:xfrm>
          <a:off x="0" y="755894"/>
          <a:ext cx="10467976" cy="15160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2358" tIns="25400" rIns="142240" bIns="25400" numCol="1" spcCol="1270" anchor="ctr" anchorCtr="0">
          <a:noAutofit/>
        </a:bodyPr>
        <a:lstStyle/>
        <a:p>
          <a:pPr marL="228600" lvl="1" indent="-457200" algn="l" defTabSz="889000">
            <a:lnSpc>
              <a:spcPts val="3000"/>
            </a:lnSpc>
            <a:spcBef>
              <a:spcPct val="0"/>
            </a:spcBef>
            <a:spcAft>
              <a:spcPts val="1200"/>
            </a:spcAft>
            <a:buChar char="••"/>
          </a:pP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Các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cán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bộ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bồi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thường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của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Bảo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Minh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sẽ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kiểm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tra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hồ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sơ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yêu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cầu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bồi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thường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nhận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được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nếu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thiếu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bất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cứ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thông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tin hay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tài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liệu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nào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dẫn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đến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việc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không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hay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chưa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thể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thanh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toán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Bảo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Minh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sẽ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thông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báo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cho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NĐBH qua </a:t>
          </a:r>
          <a:r>
            <a:rPr lang="en-US" sz="2000" b="1" i="1" kern="1200" dirty="0">
              <a:latin typeface="Arial" panose="020B0604020202020204" pitchFamily="34" charset="0"/>
              <a:cs typeface="Arial" panose="020B0604020202020204" pitchFamily="34" charset="0"/>
            </a:rPr>
            <a:t>email/</a:t>
          </a:r>
          <a:r>
            <a:rPr lang="en-US" sz="2000" b="1" i="1" kern="1200" dirty="0" err="1">
              <a:latin typeface="Arial" panose="020B0604020202020204" pitchFamily="34" charset="0"/>
              <a:cs typeface="Arial" panose="020B0604020202020204" pitchFamily="34" charset="0"/>
            </a:rPr>
            <a:t>điện</a:t>
          </a:r>
          <a:r>
            <a:rPr lang="en-US" sz="2000" b="1" i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1" i="1" kern="1200" dirty="0" err="1">
              <a:latin typeface="Arial" panose="020B0604020202020204" pitchFamily="34" charset="0"/>
              <a:cs typeface="Arial" panose="020B0604020202020204" pitchFamily="34" charset="0"/>
            </a:rPr>
            <a:t>thoại</a:t>
          </a:r>
          <a:r>
            <a:rPr lang="en-US" sz="2000" b="1" i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1" i="1" kern="1200" dirty="0" err="1">
              <a:latin typeface="Arial" panose="020B0604020202020204" pitchFamily="34" charset="0"/>
              <a:cs typeface="Arial" panose="020B0604020202020204" pitchFamily="34" charset="0"/>
            </a:rPr>
            <a:t>trong</a:t>
          </a:r>
          <a:r>
            <a:rPr lang="en-US" sz="2000" b="1" i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1" i="1" kern="1200" dirty="0" err="1">
              <a:latin typeface="Arial" panose="020B0604020202020204" pitchFamily="34" charset="0"/>
              <a:cs typeface="Arial" panose="020B0604020202020204" pitchFamily="34" charset="0"/>
            </a:rPr>
            <a:t>vòng</a:t>
          </a:r>
          <a:r>
            <a:rPr lang="en-US" sz="2000" b="1" i="1" kern="1200" dirty="0">
              <a:latin typeface="Arial" panose="020B0604020202020204" pitchFamily="34" charset="0"/>
              <a:cs typeface="Arial" panose="020B0604020202020204" pitchFamily="34" charset="0"/>
            </a:rPr>
            <a:t> 03 </a:t>
          </a:r>
          <a:r>
            <a:rPr lang="en-US" sz="2000" b="1" i="1" kern="1200" dirty="0" err="1">
              <a:latin typeface="Arial" panose="020B0604020202020204" pitchFamily="34" charset="0"/>
              <a:cs typeface="Arial" panose="020B0604020202020204" pitchFamily="34" charset="0"/>
            </a:rPr>
            <a:t>ngày</a:t>
          </a:r>
          <a:r>
            <a:rPr lang="en-US" sz="2000" b="1" i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1" i="1" kern="1200" dirty="0" err="1">
              <a:latin typeface="Arial" panose="020B0604020202020204" pitchFamily="34" charset="0"/>
              <a:cs typeface="Arial" panose="020B0604020202020204" pitchFamily="34" charset="0"/>
            </a:rPr>
            <a:t>làm</a:t>
          </a:r>
          <a:r>
            <a:rPr lang="en-US" sz="2000" b="1" i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1" i="1" kern="1200" dirty="0" err="1">
              <a:latin typeface="Arial" panose="020B0604020202020204" pitchFamily="34" charset="0"/>
              <a:cs typeface="Arial" panose="020B0604020202020204" pitchFamily="34" charset="0"/>
            </a:rPr>
            <a:t>việc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để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NĐBH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có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thể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bổ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sung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hoàn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thiện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hồ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sơ</a:t>
          </a:r>
          <a:r>
            <a:rPr lang="en-US" sz="2000" kern="1200" dirty="0"/>
            <a:t>.</a:t>
          </a:r>
          <a:endParaRPr lang="en-US" sz="2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755894"/>
        <a:ext cx="10467976" cy="1516039"/>
      </dsp:txXfrm>
    </dsp:sp>
    <dsp:sp modelId="{5774D786-E488-4769-BA45-4A1422ABD4A9}">
      <dsp:nvSpPr>
        <dsp:cNvPr id="0" name=""/>
        <dsp:cNvSpPr/>
      </dsp:nvSpPr>
      <dsp:spPr>
        <a:xfrm>
          <a:off x="0" y="2280015"/>
          <a:ext cx="10467976" cy="485730"/>
        </a:xfrm>
        <a:prstGeom prst="roundRect">
          <a:avLst/>
        </a:prstGeom>
        <a:solidFill>
          <a:schemeClr val="accent1">
            <a:alpha val="90000"/>
            <a:hueOff val="0"/>
            <a:satOff val="0"/>
            <a:lumOff val="0"/>
            <a:alphaOff val="-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Cách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thức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bổ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sung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chứng</a:t>
          </a: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kern="1200" dirty="0" err="1">
              <a:latin typeface="Arial" panose="020B0604020202020204" pitchFamily="34" charset="0"/>
              <a:cs typeface="Arial" panose="020B0604020202020204" pitchFamily="34" charset="0"/>
            </a:rPr>
            <a:t>từ</a:t>
          </a:r>
          <a:endParaRPr lang="en-US" sz="24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3711" y="2303726"/>
        <a:ext cx="10420554" cy="438308"/>
      </dsp:txXfrm>
    </dsp:sp>
    <dsp:sp modelId="{5752FEA9-147F-4A4F-AB67-D0E64C8BBD69}">
      <dsp:nvSpPr>
        <dsp:cNvPr id="0" name=""/>
        <dsp:cNvSpPr/>
      </dsp:nvSpPr>
      <dsp:spPr>
        <a:xfrm>
          <a:off x="0" y="2697698"/>
          <a:ext cx="10467976" cy="17581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2358" tIns="25400" rIns="142240" bIns="25400" numCol="1" spcCol="1270" anchor="t" anchorCtr="0">
          <a:noAutofit/>
        </a:bodyPr>
        <a:lstStyle/>
        <a:p>
          <a:pPr marL="228600" lvl="1" indent="-457200" algn="l" defTabSz="889000">
            <a:lnSpc>
              <a:spcPts val="3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Các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giấy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tờ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cần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bổ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sung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có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thể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được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gửi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bằng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1" i="1" kern="1200" dirty="0">
              <a:latin typeface="Arial" panose="020B0604020202020204" pitchFamily="34" charset="0"/>
              <a:cs typeface="Arial" panose="020B0604020202020204" pitchFamily="34" charset="0"/>
            </a:rPr>
            <a:t>file scan/ </a:t>
          </a:r>
          <a:r>
            <a:rPr lang="en-US" sz="2000" b="1" i="1" kern="1200" dirty="0" err="1">
              <a:latin typeface="Arial" panose="020B0604020202020204" pitchFamily="34" charset="0"/>
              <a:cs typeface="Arial" panose="020B0604020202020204" pitchFamily="34" charset="0"/>
            </a:rPr>
            <a:t>ảnh</a:t>
          </a:r>
          <a:r>
            <a:rPr lang="en-US" sz="2000" b="1" i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1" i="1" kern="1200" dirty="0" err="1">
              <a:latin typeface="Arial" panose="020B0604020202020204" pitchFamily="34" charset="0"/>
              <a:cs typeface="Arial" panose="020B0604020202020204" pitchFamily="34" charset="0"/>
            </a:rPr>
            <a:t>chụp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qua email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hoặc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1" i="1" kern="1200" dirty="0" err="1">
              <a:latin typeface="Arial" panose="020B0604020202020204" pitchFamily="34" charset="0"/>
              <a:cs typeface="Arial" panose="020B0604020202020204" pitchFamily="34" charset="0"/>
            </a:rPr>
            <a:t>nộp</a:t>
          </a:r>
          <a:r>
            <a:rPr lang="en-US" sz="2000" b="1" i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1" i="1" kern="1200" dirty="0" err="1">
              <a:latin typeface="Arial" panose="020B0604020202020204" pitchFamily="34" charset="0"/>
              <a:cs typeface="Arial" panose="020B0604020202020204" pitchFamily="34" charset="0"/>
            </a:rPr>
            <a:t>trực</a:t>
          </a:r>
          <a:r>
            <a:rPr lang="en-US" sz="2000" b="1" i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1" i="1" kern="1200" dirty="0" err="1">
              <a:latin typeface="Arial" panose="020B0604020202020204" pitchFamily="34" charset="0"/>
              <a:cs typeface="Arial" panose="020B0604020202020204" pitchFamily="34" charset="0"/>
            </a:rPr>
            <a:t>tiếp</a:t>
          </a:r>
          <a:r>
            <a:rPr lang="en-US" sz="2000" b="1" i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1" i="1" kern="1200" dirty="0" err="1">
              <a:latin typeface="Arial" panose="020B0604020202020204" pitchFamily="34" charset="0"/>
              <a:cs typeface="Arial" panose="020B0604020202020204" pitchFamily="34" charset="0"/>
            </a:rPr>
            <a:t>cho</a:t>
          </a:r>
          <a:r>
            <a:rPr lang="en-US" sz="2000" b="1" i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1" i="1" kern="1200" dirty="0" err="1">
              <a:latin typeface="Arial" panose="020B0604020202020204" pitchFamily="34" charset="0"/>
              <a:cs typeface="Arial" panose="020B0604020202020204" pitchFamily="34" charset="0"/>
            </a:rPr>
            <a:t>cán</a:t>
          </a:r>
          <a:r>
            <a:rPr lang="en-US" sz="2000" b="1" i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1" i="1" kern="1200" dirty="0" err="1">
              <a:latin typeface="Arial" panose="020B0604020202020204" pitchFamily="34" charset="0"/>
              <a:cs typeface="Arial" panose="020B0604020202020204" pitchFamily="34" charset="0"/>
            </a:rPr>
            <a:t>bộ</a:t>
          </a:r>
          <a:r>
            <a:rPr lang="en-US" sz="2000" b="1" i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1" i="1" kern="1200" dirty="0" err="1">
              <a:latin typeface="Arial" panose="020B0604020202020204" pitchFamily="34" charset="0"/>
              <a:cs typeface="Arial" panose="020B0604020202020204" pitchFamily="34" charset="0"/>
            </a:rPr>
            <a:t>yêu</a:t>
          </a:r>
          <a:r>
            <a:rPr lang="en-US" sz="2000" b="1" i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1" i="1" kern="1200" dirty="0" err="1">
              <a:latin typeface="Arial" panose="020B0604020202020204" pitchFamily="34" charset="0"/>
              <a:cs typeface="Arial" panose="020B0604020202020204" pitchFamily="34" charset="0"/>
            </a:rPr>
            <a:t>cầu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bổ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sung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tại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:</a:t>
          </a:r>
        </a:p>
        <a:p>
          <a:pPr marL="228600" lvl="1" indent="-457200" algn="l" defTabSz="889000">
            <a:lnSpc>
              <a:spcPts val="3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Trung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tâm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bồi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thường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bảo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hiểm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con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người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của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Bảo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Minh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tại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Hà Nội –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Tầng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3,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tòa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nhà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số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10 Phan Huy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Chú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phường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Phan Chu Trinh,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quận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Hoàn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Kiếm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, Hà Nội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hoặc</a:t>
          </a:r>
          <a:endParaRPr lang="en-US" sz="20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228600" lvl="1" indent="-457200" algn="l" defTabSz="889000">
            <a:lnSpc>
              <a:spcPts val="3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Trung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tâm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bồi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thường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bảo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hiểm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con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người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HCM –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Tầng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5,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số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26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Tôn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Thất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Đạm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phường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Nguyễn Thái Bình,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Quận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1, TP HCM</a:t>
          </a:r>
        </a:p>
      </dsp:txBody>
      <dsp:txXfrm>
        <a:off x="0" y="2697698"/>
        <a:ext cx="10467976" cy="17581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diagrams.loki3.com/VaryingWidthList">
  <dgm:title val="Varying Width List"/>
  <dgm:desc val="Use for emphasizing items of different weights.  Good for large amounts of Level 1 text.  The width of each shape is independently determined based on its text."/>
  <dgm:catLst>
    <dgm:cat type="list" pri="4160"/>
    <dgm:cat type="officeonline" pri="5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text" val="20"/>
      <dgm:constr type="h" for="ch" forName="text" refType="h"/>
      <dgm:constr type="primFontSz" for="ch" forName="text" op="equ" val="65"/>
      <dgm:constr type="h" for="ch" forName="space" refType="h" fact="0.05"/>
    </dgm:constrLst>
    <dgm:forEach name="Name1" axis="ch" ptType="node">
      <dgm:layoutNode name="text" styleLbl="node1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tMarg" refType="primFontSz" fact="0.2"/>
          <dgm:constr type="bMarg" refType="primFontSz" fact="0.2"/>
          <dgm:constr type="lMarg" refType="primFontSz" fact="0.2"/>
          <dgm:constr type="rMarg" refType="primFontSz" fact="0.2"/>
        </dgm:constrLst>
        <dgm:ruleLst>
          <dgm:rule type="w" val="INF" fact="NaN" max="NaN"/>
          <dgm:rule type="primFontSz" val="5" fact="NaN" max="NaN"/>
        </dgm:ruleLst>
      </dgm:layoutNode>
      <dgm:choose name="Name2">
        <dgm:if name="Name3" axis="par ch" ptType="doc node" func="cnt" op="gte" val="2">
          <dgm:forEach name="Name4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if>
        <dgm:else name="Name5"/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 xmlns="">
        <a:lvl1pPr>
          <a:lnSpc>
            <a:spcPct val="100000"/>
          </a:lnSpc>
          <a:defRPr cap="all"/>
        </a:lvl1pPr>
      </dgm1612:lstStyle>
    </a:ext>
  </dgm:extLst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 xmlns="">
        <a:lvl1pPr>
          <a:lnSpc>
            <a:spcPct val="100000"/>
          </a:lnSpc>
          <a:defRPr cap="all"/>
        </a:lvl1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11/layout/TabList">
  <dgm:title val="Tab List"/>
  <dgm:desc val="Use to show non-sequential or grouped blocks of information. Works well for lists with a small amount of Level 1 text. The first Level 2 displays next to the Level 1 text  and the remaining Level 2 text appears beneath the Level 1 text."/>
  <dgm:catLst>
    <dgm:cat type="list" pri="4500"/>
    <dgm:cat type="officeonline" pri="11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41" srcId="10" destId="11" srcOrd="0" destOrd="0"/>
        <dgm:cxn modelId="42" srcId="10" destId="12" srcOrd="0" destOrd="0"/>
        <dgm:cxn modelId="50" srcId="0" destId="20" srcOrd="1" destOrd="0"/>
        <dgm:cxn modelId="51" srcId="20" destId="21" srcOrd="1" destOrd="0"/>
        <dgm:cxn modelId="52" srcId="20" destId="22" srcOrd="1" destOrd="0"/>
        <dgm:cxn modelId="60" srcId="0" destId="30" srcOrd="2" destOrd="0"/>
        <dgm:cxn modelId="61" srcId="30" destId="31" srcOrd="2" destOrd="0"/>
        <dgm:cxn modelId="62" srcId="30" destId="32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/>
      <dgm:chPref val="3"/>
      <dgm:dir/>
      <dgm:animOne val="branch"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w" for="ch" forName="Child" refType="w"/>
      <dgm:constr type="h" for="ch" forName="Child" refType="h" fact="0.6667"/>
      <dgm:constr type="primFontSz" for="des" forName="Parent" op="equ" val="65"/>
      <dgm:constr type="primFontSz" for="des" forName="Child" op="equ" val="65"/>
      <dgm:constr type="primFontSz" for="des" forName="FirstChild" op="equ" val="65"/>
      <dgm:constr type="primFontSz" for="des" forName="Child" refType="primFontSz" refFor="des" refForName="Parent" op="lte"/>
      <dgm:constr type="primFontSz" for="des" forName="FirstChild" refType="primFontSz" refFor="des" refForName="Parent" op="lte"/>
      <dgm:constr type="primFontSz" for="des" forName="Child" refType="primFontSz" refFor="des" refForName="FirstChild" op="lte"/>
      <dgm:constr type="w" for="ch" forName="composite" refType="w"/>
      <dgm:constr type="h" for="ch" forName="composite" refType="h" fact="0.3333"/>
      <dgm:constr type="sp" refType="h" refFor="ch" refForName="composite" op="equ" fact="0.05"/>
      <dgm:constr type="h" for="ch" forName="sibTrans" refType="h" refFor="ch" refForName="composite" op="equ" fact="0.05"/>
      <dgm:constr type="w" for="ch" forName="sibTrans" refType="h" refFor="ch" refForName="sibTrans" op="equ"/>
    </dgm:constrLst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l" for="ch" forName="FirstChild" refType="w" fact="0.26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l" for="ch" forName="Parent" refType="w" fact="0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if>
          <dgm:else name="Name3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r" for="ch" forName="FirstChild" refType="w" fact="0.74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r" for="ch" forName="Parent" refType="w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else>
        </dgm:choose>
        <dgm:layoutNode name="FirstChild" styleLbl="revTx">
          <dgm:varLst>
            <dgm:chMax val="0"/>
            <dgm:chPref val="0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  <dgm:param type="txAnchorVertCh" val="b"/>
                <dgm:param type="parTxRTLAlign" val="l"/>
              </dgm:alg>
            </dgm:if>
            <dgm:else name="Name6">
              <dgm:alg type="tx">
                <dgm:param type="parTxLTRAlign" val="r"/>
                <dgm:param type="shpTxLTRAlignCh" val="r"/>
                <dgm:param type="txAnchorVert" val="b"/>
                <dgm:param type="txAnchorVertCh" val="b"/>
                <dgm:param type="parTxRTLAlign" val="r"/>
              </dgm:alg>
            </dgm:else>
          </dgm:choose>
          <dgm:shape xmlns:r="http://schemas.openxmlformats.org/officeDocument/2006/relationships" type="rect" r:blip="">
            <dgm:adjLst/>
          </dgm:shape>
          <dgm:choose name="Name7">
            <dgm:if name="Name8" axis="ch" ptType="node" func="cnt" op="gte" val="1">
              <dgm:presOf axis="ch desOrSelf" ptType="node node" st="1 1" cnt="1 0"/>
            </dgm:if>
            <dgm:else name="Name9">
              <dgm:presOf/>
            </dgm:else>
          </dgm:choose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Parent" styleLbl="alignNode1">
          <dgm:varLst>
            <dgm:chMax val="3"/>
            <dgm:chPref val="3"/>
            <dgm:bulletEnabled val="1"/>
          </dgm:varLst>
          <dgm:alg type="tx">
            <dgm:param type="shpTxLTRAlignCh" val="ctr"/>
            <dgm:param type="txAnchorVertCh" val="mid"/>
          </dgm:alg>
          <dgm:shape xmlns:r="http://schemas.openxmlformats.org/officeDocument/2006/relationships" type="round2SameRect" r:blip="">
            <dgm:adjLst>
              <dgm:adj idx="1" val="0.1667"/>
              <dgm:adj idx="2" val="0"/>
            </dgm:adjLst>
          </dgm:shape>
          <dgm:presOf axis="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Accent" styleLbl="parChTrans1D1">
          <dgm:alg type="sp"/>
          <dgm:shape xmlns:r="http://schemas.openxmlformats.org/officeDocument/2006/relationships" type="line" r:blip="" zOrderOff="-99999">
            <dgm:adjLst/>
          </dgm:shape>
          <dgm:presOf/>
        </dgm:layoutNode>
      </dgm:layoutNode>
      <dgm:choose name="Name10">
        <dgm:if name="Name11" axis="ch" ptType="node" st="2" cnt="1" func="cnt" op="gte" val="1">
          <dgm:layoutNode name="Child" styleLbl="revTx">
            <dgm:varLst>
              <dgm:chMax val="0"/>
              <dgm:chPref val="0"/>
              <dgm:bulletEnabled val="1"/>
            </dgm:varLst>
            <dgm:choose name="Name12">
              <dgm:if name="Name13" func="var" arg="dir" op="equ" val="norm">
                <dgm:alg type="tx">
                  <dgm:param type="stBulletLvl" val="1"/>
                  <dgm:param type="parTxLTRAlign" val="l"/>
                  <dgm:param type="parTxRTLAlign" val="l"/>
                  <dgm:param type="txAnchorVert" val="t"/>
                </dgm:alg>
              </dgm:if>
              <dgm:else name="Name14">
                <dgm:alg type="tx">
                  <dgm:param type="stBulletLvl" val="1"/>
                  <dgm:param type="parTxLTRAlign" val="r"/>
                  <dgm:param type="shpTxLTRAlignCh" val="r"/>
                  <dgm:param type="txAnchorVert" val="t"/>
                  <dgm:param type="parTxRTLAlign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ch desOrSelf" ptType="node node" st="2 1" cnt="0 0"/>
            <dgm:constrLst>
              <dgm:constr type="lMarg" refType="primFontSz" fact="0.15"/>
              <dgm:constr type="rMarg" refType="primFontSz" fact="0.15"/>
              <dgm:constr type="tMarg" refType="primFontSz" fact="0.15"/>
              <dgm:constr type="bMarg" refType="primFontSz" fact="0.15"/>
            </dgm:constrLst>
            <dgm:ruleLst>
              <dgm:rule type="primFontSz" val="5" fact="NaN" max="NaN"/>
            </dgm:ruleLst>
          </dgm:layoutNode>
        </dgm:if>
        <dgm:else name="Name15"/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 xmlns="">
        <a:lvl1pPr>
          <a:lnSpc>
            <a:spcPct val="100000"/>
          </a:lnSpc>
          <a:defRPr cap="all"/>
        </a:lvl1pPr>
      </dgm1612:lstStyle>
    </a:ext>
  </dgm:extLst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04DB13E-F722-4ED6-BB00-556651E952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26428D7-C6F3-473D-A360-A3F5C3E8728C}"/>
              </a:ext>
            </a:extLst>
          </p:cNvPr>
          <p:cNvGrpSpPr/>
          <p:nvPr/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9103" y="2244830"/>
            <a:ext cx="8933796" cy="2437232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3000"/>
              </a:lnSpc>
              <a:defRPr lang="en-US" sz="68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29101" y="4682062"/>
            <a:ext cx="8936846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800" spc="8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6"/>
            <a:ext cx="1554480" cy="485546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EA0C0817-A112-4847-8014-A94B7D2A4EA3}" type="datetime1">
              <a:rPr lang="en-US" smtClean="0"/>
              <a:t>5/20/2021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629100" y="5177408"/>
            <a:ext cx="5730295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20" y="5177408"/>
            <a:ext cx="1955980" cy="22860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7701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2B432-ACDA-4023-A761-2BAB76577B62}" type="datetime1">
              <a:rPr lang="en-US" smtClean="0"/>
              <a:t>5/20/2021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3708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0A4A1889-E37C-4EC3-9E41-9DAD221CF38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9156" y="2275165"/>
            <a:ext cx="8933688" cy="2406895"/>
          </a:xfrm>
        </p:spPr>
        <p:txBody>
          <a:bodyPr anchor="ctr">
            <a:normAutofit/>
          </a:bodyPr>
          <a:lstStyle>
            <a:lvl1pPr algn="ctr">
              <a:lnSpc>
                <a:spcPct val="83000"/>
              </a:lnSpc>
              <a:defRPr lang="en-US" sz="68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683EB04-C23E-490C-A1A6-030CF79D23C8}"/>
              </a:ext>
            </a:extLst>
          </p:cNvPr>
          <p:cNvGrpSpPr/>
          <p:nvPr/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F8A84C03-E1CA-4A4E-81D6-9BB0C335B7A0}"/>
                </a:ext>
              </a:extLst>
            </p:cNvPr>
            <p:cNvCxnSpPr/>
            <p:nvPr/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4A26FB5A-D5D1-4DAB-AC43-7F51A7F2D197}"/>
                </a:ext>
              </a:extLst>
            </p:cNvPr>
            <p:cNvCxnSpPr/>
            <p:nvPr/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49303F14-E560-4C02-94F4-B4695FE26813}"/>
                </a:ext>
              </a:extLst>
            </p:cNvPr>
            <p:cNvCxnSpPr/>
            <p:nvPr/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9156" y="4682062"/>
            <a:ext cx="8939784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800">
                <a:solidFill>
                  <a:schemeClr val="tx1">
                    <a:lumMod val="95000"/>
                    <a:lumOff val="5000"/>
                  </a:schemeClr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18760" y="1344502"/>
            <a:ext cx="1554480" cy="498781"/>
          </a:xfrm>
        </p:spPr>
        <p:txBody>
          <a:bodyPr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D9C646AA-F36E-4540-911D-FFFC0A0EF24A}" type="datetime1">
              <a:rPr lang="en-US" smtClean="0"/>
              <a:t>5/20/2021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29157" y="5177408"/>
            <a:ext cx="5660134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177408"/>
            <a:ext cx="1958339" cy="22860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6071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66344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61760" y="2103120"/>
            <a:ext cx="466344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86D26-FA5F-4637-B602-B7C2DC34CFD4}" type="datetime1">
              <a:rPr lang="en-US" smtClean="0"/>
              <a:t>5/20/2021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4672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663440" cy="640080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1900" b="1" i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92472"/>
            <a:ext cx="4663440" cy="3163825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58712" y="2074334"/>
            <a:ext cx="4663440" cy="640080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1900" b="1">
                <a:solidFill>
                  <a:schemeClr val="tx1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58712" y="2792471"/>
            <a:ext cx="4663440" cy="3164509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F15D8-96D1-4781-BC50-CA8A088B2FE4}" type="datetime1">
              <a:rPr lang="en-US" smtClean="0"/>
              <a:t>5/20/2021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9960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96C99-B8F8-4528-BD05-0E16E943DC09}" type="datetime1">
              <a:rPr lang="en-US" smtClean="0"/>
              <a:t>5/20/2021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74131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36942-C211-4B28-8DBD-C953E00AF71B}" type="datetime1">
              <a:rPr lang="en-US" smtClean="0"/>
              <a:t>5/20/2021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72471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E1BBF9-8BEF-4353-BA68-30AAF9EBD8D8}"/>
              </a:ext>
            </a:extLst>
          </p:cNvPr>
          <p:cNvSpPr/>
          <p:nvPr/>
        </p:nvSpPr>
        <p:spPr>
          <a:xfrm>
            <a:off x="8119870" y="237744"/>
            <a:ext cx="3826596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B941C21-2A5D-4912-AB06-1BB0C0EB6AE1}"/>
              </a:ext>
            </a:extLst>
          </p:cNvPr>
          <p:cNvSpPr/>
          <p:nvPr/>
        </p:nvSpPr>
        <p:spPr>
          <a:xfrm>
            <a:off x="8254660" y="374904"/>
            <a:ext cx="3557016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58200" y="607392"/>
            <a:ext cx="3161963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200" b="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6858000" cy="53340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58200" y="2336800"/>
            <a:ext cx="3161963" cy="36068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88000" y="6035040"/>
            <a:ext cx="1955800" cy="36576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E8D12A6-918A-48BD-8CB9-CA713993B0EA}" type="datetime1">
              <a:rPr lang="en-US" smtClean="0"/>
              <a:t>5/20/2021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685801" y="6035040"/>
            <a:ext cx="4584700" cy="365760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6728" y="6035040"/>
            <a:ext cx="1223435" cy="36576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86021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687CA98-D9C7-497F-A1DA-7D22F8753BCE}"/>
              </a:ext>
            </a:extLst>
          </p:cNvPr>
          <p:cNvSpPr/>
          <p:nvPr/>
        </p:nvSpPr>
        <p:spPr>
          <a:xfrm>
            <a:off x="8119870" y="237744"/>
            <a:ext cx="3826596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7696201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662337" y="6035040"/>
            <a:ext cx="2071963" cy="365760"/>
          </a:xfrm>
        </p:spPr>
        <p:txBody>
          <a:bodyPr/>
          <a:lstStyle>
            <a:lvl1pPr>
              <a:defRPr b="1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E778CE86-875F-4587-BCF6-FA054AFC0D53}" type="datetime1">
              <a:rPr lang="en-US" smtClean="0"/>
              <a:pPr/>
              <a:t>5/20/2021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12648" y="6035040"/>
            <a:ext cx="4588002" cy="365760"/>
          </a:xfrm>
        </p:spPr>
        <p:txBody>
          <a:bodyPr/>
          <a:lstStyle>
            <a:lvl1pPr marL="0" algn="r" defTabSz="914400" rtl="0" eaLnBrk="1" latinLnBrk="0" hangingPunct="1">
              <a:defRPr lang="en-US" sz="1000" b="1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035040"/>
            <a:ext cx="1225296" cy="365760"/>
          </a:xfrm>
        </p:spPr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8B3D8CC-BB13-41A5-8F34-B8E84A4F9534}"/>
              </a:ext>
            </a:extLst>
          </p:cNvPr>
          <p:cNvSpPr/>
          <p:nvPr/>
        </p:nvSpPr>
        <p:spPr>
          <a:xfrm>
            <a:off x="8254660" y="374904"/>
            <a:ext cx="3557016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7250" y="603504"/>
            <a:ext cx="3144774" cy="1645920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defRPr sz="32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7250" y="2386584"/>
            <a:ext cx="3144774" cy="3511296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82230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E94681D-2A4C-4A8D-B9B5-31D440D0328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1">
              <a:lumMod val="75000"/>
              <a:alpha val="60000"/>
            </a:schemeClr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ffectLst/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8496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56794" y="6035040"/>
            <a:ext cx="2893045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6FA2B21-3FCD-4721-B95C-427943F61125}" type="datetime1">
              <a:rPr lang="en-US" smtClean="0"/>
              <a:t>5/20/2021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66800" y="6035040"/>
            <a:ext cx="5816600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87000" y="6035040"/>
            <a:ext cx="838200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1577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65" r:id="rId5"/>
    <p:sldLayoutId id="2147483671" r:id="rId6"/>
    <p:sldLayoutId id="2147483672" r:id="rId7"/>
    <p:sldLayoutId id="2147483662" r:id="rId8"/>
    <p:sldLayoutId id="2147483663" r:id="rId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000" i="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1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Layout" Target="../diagrams/layout9.xml"/><Relationship Id="rId7" Type="http://schemas.openxmlformats.org/officeDocument/2006/relationships/slide" Target="slide2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Relationship Id="rId9" Type="http://schemas.openxmlformats.org/officeDocument/2006/relationships/image" Target="../media/image5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Layout" Target="../diagrams/layout10.xml"/><Relationship Id="rId7" Type="http://schemas.openxmlformats.org/officeDocument/2006/relationships/slide" Target="slide2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Relationship Id="rId9" Type="http://schemas.openxmlformats.org/officeDocument/2006/relationships/image" Target="../media/image5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Layout" Target="../diagrams/layout12.xml"/><Relationship Id="rId7" Type="http://schemas.openxmlformats.org/officeDocument/2006/relationships/slide" Target="slide19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Relationship Id="rId9" Type="http://schemas.openxmlformats.org/officeDocument/2006/relationships/image" Target="../media/image18.sv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Layout" Target="../diagrams/layout13.xml"/><Relationship Id="rId7" Type="http://schemas.openxmlformats.org/officeDocument/2006/relationships/slide" Target="slide19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Relationship Id="rId9" Type="http://schemas.openxmlformats.org/officeDocument/2006/relationships/image" Target="../media/image18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sv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Layout" Target="../diagrams/layout14.xml"/><Relationship Id="rId7" Type="http://schemas.openxmlformats.org/officeDocument/2006/relationships/slide" Target="slide19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Relationship Id="rId9" Type="http://schemas.openxmlformats.org/officeDocument/2006/relationships/image" Target="../media/image18.sv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Layout" Target="../diagrams/layout15.xml"/><Relationship Id="rId7" Type="http://schemas.openxmlformats.org/officeDocument/2006/relationships/slide" Target="slide19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Relationship Id="rId9" Type="http://schemas.openxmlformats.org/officeDocument/2006/relationships/image" Target="../media/image18.sv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Layout" Target="../diagrams/layout16.xml"/><Relationship Id="rId7" Type="http://schemas.openxmlformats.org/officeDocument/2006/relationships/slide" Target="slide19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Relationship Id="rId9" Type="http://schemas.openxmlformats.org/officeDocument/2006/relationships/image" Target="../media/image18.sv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Layout" Target="../diagrams/layout17.xml"/><Relationship Id="rId7" Type="http://schemas.openxmlformats.org/officeDocument/2006/relationships/slide" Target="slide19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Relationship Id="rId9" Type="http://schemas.openxmlformats.org/officeDocument/2006/relationships/image" Target="../media/image18.sv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Layout" Target="../diagrams/layout5.xml"/><Relationship Id="rId7" Type="http://schemas.openxmlformats.org/officeDocument/2006/relationships/slide" Target="slide19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Relationship Id="rId9" Type="http://schemas.openxmlformats.org/officeDocument/2006/relationships/image" Target="../media/image18.sv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bstract image">
            <a:extLst>
              <a:ext uri="{FF2B5EF4-FFF2-40B4-BE49-F238E27FC236}">
                <a16:creationId xmlns:a16="http://schemas.microsoft.com/office/drawing/2014/main" id="{8045422F-7258-40AC-BD2E-2469AA44892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5574" y="277276"/>
            <a:ext cx="11801435" cy="6226555"/>
          </a:xfrm>
          <a:prstGeom prst="rect">
            <a:avLst/>
          </a:prstGeom>
        </p:spPr>
      </p:pic>
      <p:sp>
        <p:nvSpPr>
          <p:cNvPr id="82" name="Rectangle 81">
            <a:extLst>
              <a:ext uri="{FF2B5EF4-FFF2-40B4-BE49-F238E27FC236}">
                <a16:creationId xmlns:a16="http://schemas.microsoft.com/office/drawing/2014/main" id="{2644B391-9BFE-445C-A9EC-F544BB85FBC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95067" y="1808532"/>
            <a:ext cx="5452527" cy="3240936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80F26E69-87D9-4655-AE7B-280A87AA3CA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861010" y="1975104"/>
            <a:ext cx="5120640" cy="2907792"/>
          </a:xfrm>
          <a:prstGeom prst="rect">
            <a:avLst/>
          </a:prstGeom>
          <a:noFill/>
          <a:ln w="6350" cap="sq" cmpd="sng" algn="ctr">
            <a:solidFill>
              <a:schemeClr val="tx1"/>
            </a:solidFill>
            <a:prstDash val="solid"/>
            <a:miter lim="800000"/>
          </a:ln>
          <a:effectLst>
            <a:softEdge rad="0"/>
          </a:effectLst>
        </p:spPr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8C3B467-088C-4F3D-A9A7-105C4E1E20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43221" y="2023401"/>
            <a:ext cx="5756213" cy="2383125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n-US" sz="3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Dịch </a:t>
            </a:r>
            <a:r>
              <a:rPr lang="en-US" sz="39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vụ</a:t>
            </a:r>
            <a:r>
              <a:rPr lang="en-US" sz="3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9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bảo</a:t>
            </a:r>
            <a:r>
              <a:rPr lang="en-US" sz="3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9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hiểm</a:t>
            </a:r>
            <a:r>
              <a:rPr lang="en-US" sz="3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9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sức</a:t>
            </a:r>
            <a:r>
              <a:rPr lang="en-US" sz="3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9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khỏe</a:t>
            </a:r>
            <a:r>
              <a:rPr lang="en-US" sz="3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9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3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9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nlđ</a:t>
            </a:r>
            <a:r>
              <a:rPr lang="en-US" sz="3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9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giai</a:t>
            </a:r>
            <a:r>
              <a:rPr lang="en-US" sz="3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9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đoạn</a:t>
            </a:r>
            <a:r>
              <a:rPr lang="en-US" sz="3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2021-2023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8722DDC-8EEE-4A06-8DFE-B44871EAA2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33791" y="4406526"/>
            <a:ext cx="4775075" cy="559656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BẢO MINH HÀ NỘI – THÁNG 5/2021</a:t>
            </a:r>
          </a:p>
        </p:txBody>
      </p:sp>
      <p:pic>
        <p:nvPicPr>
          <p:cNvPr id="1026" name="Picture 2" descr="BẢO MINH - Tổng công ty Cổ phần Bảo Min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38449"/>
            <a:ext cx="2676525" cy="3343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Những điều thú vị về biểu tượng bông sen vàng của Vietnam Airlin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Những điều thú vị về biểu tượng bông sen vàng của Vietnam Airlines"/>
          <p:cNvSpPr>
            <a:spLocks noChangeAspect="1" noChangeArrowheads="1"/>
          </p:cNvSpPr>
          <p:nvPr/>
        </p:nvSpPr>
        <p:spPr bwMode="auto">
          <a:xfrm>
            <a:off x="72985" y="27727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42807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709688"/>
          </a:xfrm>
        </p:spPr>
        <p:txBody>
          <a:bodyPr/>
          <a:lstStyle/>
          <a:p>
            <a:r>
              <a:rPr lang="en-US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Lưu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 ý: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2428" y="1468193"/>
            <a:ext cx="11114468" cy="44845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Trong </a:t>
            </a:r>
            <a:r>
              <a:rPr lang="en-US" sz="2800" b="1" u="sng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thời</a:t>
            </a:r>
            <a:r>
              <a:rPr lang="en-US" sz="28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u="sng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gian</a:t>
            </a:r>
            <a:r>
              <a:rPr lang="en-US" sz="28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u="sng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chờ</a:t>
            </a:r>
            <a:r>
              <a:rPr lang="en-US" sz="28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u="sng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cấp</a:t>
            </a:r>
            <a:r>
              <a:rPr lang="en-US" sz="28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u="sng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thẻ</a:t>
            </a:r>
            <a:r>
              <a:rPr lang="en-US" sz="28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 BLVP</a:t>
            </a:r>
          </a:p>
          <a:p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yêu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cầu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bảo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lãnh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viện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phí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 NĐBH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liên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hệ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hotline 0936.100.950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cung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cấp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tên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CMTND/CCCD (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đã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đăng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kí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danh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sách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NĐBH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Đơn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vị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gửi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Bảo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Minh),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tên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bệnh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viện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phòng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khám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cần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BLVP</a:t>
            </a:r>
          </a:p>
          <a:p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Bảo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Minh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sẽ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liên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hệ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Bệnh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viện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Phòng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khám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xác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bảo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lãnh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thẻ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NĐBH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nêu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NĐBH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xuất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CMTND/CCCD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bộ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phận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lễ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tân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Bệnh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viện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Phòng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khám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tiến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hành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bước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tiếp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theo.</a:t>
            </a:r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24660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THẺ BẢO LÃNH VIỆN PHÍ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6682" y="2104151"/>
            <a:ext cx="5639289" cy="3551228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523" y="2103438"/>
            <a:ext cx="5398159" cy="3551941"/>
          </a:xfrm>
        </p:spPr>
      </p:pic>
    </p:spTree>
    <p:extLst>
      <p:ext uri="{BB962C8B-B14F-4D97-AF65-F5344CB8AC3E}">
        <p14:creationId xmlns:p14="http://schemas.microsoft.com/office/powerpoint/2010/main" val="17827478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1369" y="642595"/>
            <a:ext cx="10313831" cy="619536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THẺ BẢO LÃNH VIỆN PHÍ</a:t>
            </a:r>
            <a:r>
              <a:rPr lang="en-US" dirty="0"/>
              <a:t>	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/>
          </p:nvPr>
        </p:nvGraphicFramePr>
        <p:xfrm>
          <a:off x="476518" y="1545465"/>
          <a:ext cx="11178862" cy="4533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979360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967265"/>
          </a:xfrm>
        </p:spPr>
        <p:txBody>
          <a:bodyPr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THẺ BẢO LÃNH VIỆN PHÍ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828800"/>
            <a:ext cx="10305245" cy="41239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TRƯỜNG HỢP BỊ MẤT THẺ</a:t>
            </a:r>
          </a:p>
          <a:p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bị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mất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mong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muốn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cấp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lại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thẻ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BLVP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thì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NĐBH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phải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báo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mất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thẻ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đầu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mối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liên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hệ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bên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mua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bảo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hiểm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Đầu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mối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liên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hệ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CQ/ĐV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mua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bảo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hiểm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báo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Bảo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Minh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về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TH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bị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mất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thẻ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đề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nghị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cấp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lại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NĐBH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phải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chờ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tháng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kể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ngày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Bảo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Minh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đề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nghị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cấp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thẻ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cấp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thẻ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mới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51267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919D0-F177-4BBA-9A0B-DBA69E2ED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822325"/>
            <a:ext cx="10058400" cy="1371600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QUY TRÌNH TIẾP NHẬN HỒ SƠ VÀ </a:t>
            </a:r>
            <a:b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GIẢI QUYẾT BỒI THƯỜNG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Content Placeholder 2" descr="SmartArt graphic">
            <a:extLst>
              <a:ext uri="{FF2B5EF4-FFF2-40B4-BE49-F238E27FC236}">
                <a16:creationId xmlns:a16="http://schemas.microsoft.com/office/drawing/2014/main" id="{91DB1382-7276-49FA-9632-38D558F457E3}"/>
              </a:ext>
            </a:extLst>
          </p:cNvPr>
          <p:cNvGraphicFramePr>
            <a:graphicFrameLocks noGrp="1"/>
          </p:cNvGraphicFramePr>
          <p:nvPr>
            <p:ph idx="1"/>
            <p:extLst/>
          </p:nvPr>
        </p:nvGraphicFramePr>
        <p:xfrm>
          <a:off x="1066800" y="2310063"/>
          <a:ext cx="10058400" cy="37256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83833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147569"/>
          </a:xfrm>
        </p:spPr>
        <p:txBody>
          <a:bodyPr>
            <a:norm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I –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Tiếp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hồ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sơ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yêu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cầu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bồi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thường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vi-VN" b="1" i="1" dirty="0"/>
              <a:t>Địa điểm tiếp nhận</a:t>
            </a:r>
            <a:r>
              <a:rPr lang="en-US" b="1" i="1" dirty="0"/>
              <a:t> </a:t>
            </a:r>
            <a:r>
              <a:rPr lang="en-US" b="1" i="1" dirty="0" err="1"/>
              <a:t>và</a:t>
            </a:r>
            <a:r>
              <a:rPr lang="en-US" b="1" i="1" dirty="0"/>
              <a:t> </a:t>
            </a:r>
            <a:r>
              <a:rPr lang="en-US" b="1" i="1" dirty="0" err="1"/>
              <a:t>giải</a:t>
            </a:r>
            <a:r>
              <a:rPr lang="en-US" b="1" i="1" dirty="0"/>
              <a:t> </a:t>
            </a:r>
            <a:r>
              <a:rPr lang="en-US" b="1" i="1" dirty="0" err="1"/>
              <a:t>quyết</a:t>
            </a:r>
            <a:r>
              <a:rPr lang="vi-VN" b="1" i="1" dirty="0"/>
              <a:t> bồi thường</a:t>
            </a:r>
            <a:endParaRPr lang="en-US" b="1" i="1" dirty="0"/>
          </a:p>
          <a:p>
            <a:endParaRPr lang="en-US" dirty="0">
              <a:latin typeface="Century" panose="02040604050505020304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1082461"/>
              </p:ext>
            </p:extLst>
          </p:nvPr>
        </p:nvGraphicFramePr>
        <p:xfrm>
          <a:off x="1293444" y="2511381"/>
          <a:ext cx="9460414" cy="35302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209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394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0290"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vi-VN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Khu vực Phía Bắc:</a:t>
                      </a:r>
                      <a:endParaRPr lang="en-US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Tx/>
                        <a:buNone/>
                      </a:pPr>
                      <a:endParaRPr lang="en-US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Tx/>
                        <a:buNone/>
                      </a:pPr>
                      <a:r>
                        <a:rPr lang="vi-VN" sz="1800" b="0" kern="1200" dirty="0" smtClean="0">
                          <a:solidFill>
                            <a:schemeClr val="lt1"/>
                          </a:solidFill>
                          <a:effectLst/>
                          <a:latin typeface="Arial (body)"/>
                          <a:ea typeface="+mn-ea"/>
                          <a:cs typeface="+mn-cs"/>
                        </a:rPr>
                        <a:t>Bộ </a:t>
                      </a:r>
                      <a:r>
                        <a:rPr lang="vi-VN" sz="1800" b="0" kern="1200" dirty="0">
                          <a:solidFill>
                            <a:schemeClr val="lt1"/>
                          </a:solidFill>
                          <a:effectLst/>
                          <a:latin typeface="Arial (body)"/>
                          <a:ea typeface="+mn-ea"/>
                          <a:cs typeface="+mn-cs"/>
                        </a:rPr>
                        <a:t>phận bồi thường &amp; BLVP tại Hà Nội– Tổng công ty Cổ phần Bảo </a:t>
                      </a:r>
                      <a:r>
                        <a:rPr lang="vi-VN" sz="1800" b="0" kern="1200" dirty="0" smtClean="0">
                          <a:solidFill>
                            <a:schemeClr val="lt1"/>
                          </a:solidFill>
                          <a:effectLst/>
                          <a:latin typeface="Arial (body)"/>
                          <a:ea typeface="+mn-ea"/>
                          <a:cs typeface="+mn-cs"/>
                        </a:rPr>
                        <a:t>Minh</a:t>
                      </a:r>
                      <a:endParaRPr lang="en-US" sz="1800" b="0" kern="1200" dirty="0" smtClean="0">
                        <a:solidFill>
                          <a:schemeClr val="lt1"/>
                        </a:solidFill>
                        <a:effectLst/>
                        <a:latin typeface="Arial (body)"/>
                        <a:ea typeface="+mn-ea"/>
                        <a:cs typeface="+mn-cs"/>
                      </a:endParaRPr>
                    </a:p>
                    <a:p>
                      <a:pPr marL="0" indent="0">
                        <a:buFontTx/>
                        <a:buNone/>
                      </a:pPr>
                      <a:endParaRPr lang="en-US" sz="1800" b="0" kern="1200" dirty="0">
                        <a:solidFill>
                          <a:schemeClr val="lt1"/>
                        </a:solidFill>
                        <a:effectLst/>
                        <a:latin typeface="Arial (body)"/>
                        <a:ea typeface="+mn-ea"/>
                        <a:cs typeface="+mn-cs"/>
                      </a:endParaRPr>
                    </a:p>
                    <a:p>
                      <a:r>
                        <a:rPr lang="vi-VN" sz="1800" b="0" kern="1200" dirty="0">
                          <a:solidFill>
                            <a:schemeClr val="lt1"/>
                          </a:solidFill>
                          <a:effectLst/>
                          <a:latin typeface="Arial (body)"/>
                          <a:ea typeface="+mn-ea"/>
                          <a:cs typeface="+mn-cs"/>
                        </a:rPr>
                        <a:t>Địa chỉ: Tầng 3, số 10 Phan Huy Chú, Phan Chu Trinh, Hoàn Kiếm, Hà </a:t>
                      </a:r>
                      <a:r>
                        <a:rPr lang="vi-VN" sz="1800" b="0" kern="1200" dirty="0" smtClean="0">
                          <a:solidFill>
                            <a:schemeClr val="lt1"/>
                          </a:solidFill>
                          <a:effectLst/>
                          <a:latin typeface="Arial (body)"/>
                          <a:ea typeface="+mn-ea"/>
                          <a:cs typeface="+mn-cs"/>
                        </a:rPr>
                        <a:t>Nội</a:t>
                      </a:r>
                      <a:endParaRPr lang="en-US" sz="1800" b="0" kern="1200" dirty="0" smtClean="0">
                        <a:solidFill>
                          <a:schemeClr val="lt1"/>
                        </a:solidFill>
                        <a:effectLst/>
                        <a:latin typeface="Arial (body)"/>
                        <a:ea typeface="+mn-ea"/>
                        <a:cs typeface="+mn-cs"/>
                      </a:endParaRPr>
                    </a:p>
                    <a:p>
                      <a:endParaRPr lang="en-US" sz="1800" b="0" kern="1200" dirty="0">
                        <a:solidFill>
                          <a:schemeClr val="lt1"/>
                        </a:solidFill>
                        <a:effectLst/>
                        <a:latin typeface="Arial (body)"/>
                        <a:ea typeface="+mn-ea"/>
                        <a:cs typeface="+mn-cs"/>
                      </a:endParaRPr>
                    </a:p>
                    <a:p>
                      <a:r>
                        <a:rPr lang="vi-VN" sz="1800" b="0" kern="1200" dirty="0">
                          <a:solidFill>
                            <a:schemeClr val="lt1"/>
                          </a:solidFill>
                          <a:effectLst/>
                          <a:latin typeface="Arial (body)"/>
                          <a:ea typeface="+mn-ea"/>
                          <a:cs typeface="+mn-cs"/>
                        </a:rPr>
                        <a:t>Tel: (824) 3933 0168 </a:t>
                      </a:r>
                      <a:endParaRPr lang="en-US" sz="1800" b="0" kern="1200" dirty="0">
                        <a:solidFill>
                          <a:schemeClr val="lt1"/>
                        </a:solidFill>
                        <a:effectLst/>
                        <a:latin typeface="Arial (body)"/>
                        <a:ea typeface="+mn-ea"/>
                        <a:cs typeface="+mn-cs"/>
                      </a:endParaRPr>
                    </a:p>
                    <a:p>
                      <a:r>
                        <a:rPr lang="vi-VN" sz="1800" b="0" kern="1200" dirty="0">
                          <a:solidFill>
                            <a:schemeClr val="lt1"/>
                          </a:solidFill>
                          <a:effectLst/>
                          <a:latin typeface="Arial (body)"/>
                          <a:ea typeface="+mn-ea"/>
                          <a:cs typeface="+mn-cs"/>
                        </a:rPr>
                        <a:t>Hotline</a:t>
                      </a:r>
                      <a:r>
                        <a:rPr lang="en-US" sz="1800" b="0" kern="1200" dirty="0">
                          <a:solidFill>
                            <a:schemeClr val="lt1"/>
                          </a:solidFill>
                          <a:effectLst/>
                          <a:latin typeface="Arial (body)"/>
                          <a:ea typeface="+mn-ea"/>
                          <a:cs typeface="+mn-cs"/>
                        </a:rPr>
                        <a:t> 24/7</a:t>
                      </a:r>
                      <a:r>
                        <a:rPr lang="vi-VN" sz="1800" b="0" kern="1200" dirty="0">
                          <a:solidFill>
                            <a:schemeClr val="lt1"/>
                          </a:solidFill>
                          <a:effectLst/>
                          <a:latin typeface="Arial (body)"/>
                          <a:ea typeface="+mn-ea"/>
                          <a:cs typeface="+mn-cs"/>
                        </a:rPr>
                        <a:t>: 0936 100950</a:t>
                      </a:r>
                      <a:endParaRPr lang="en-US" sz="1800" b="0" kern="1200" dirty="0">
                        <a:solidFill>
                          <a:schemeClr val="lt1"/>
                        </a:solidFill>
                        <a:effectLst/>
                        <a:latin typeface="Arial (body)"/>
                        <a:ea typeface="+mn-ea"/>
                        <a:cs typeface="+mn-cs"/>
                      </a:endParaRP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vi-VN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Khu vực phía Nam:</a:t>
                      </a:r>
                      <a:endParaRPr lang="en-US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Tx/>
                        <a:buNone/>
                      </a:pPr>
                      <a:endParaRPr lang="en-US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vi-VN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Bộ phận bồi thường &amp; BLVP tại </a:t>
                      </a:r>
                      <a:r>
                        <a:rPr lang="en-US" sz="1800" b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TP HCM</a:t>
                      </a:r>
                      <a:r>
                        <a:rPr lang="vi-VN" sz="1800" b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vi-VN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– Tổng công ty Cổ phần Bảo Minh</a:t>
                      </a:r>
                      <a:endParaRPr lang="en-US" sz="18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800" b="0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vi-VN" sz="1800" b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Địa </a:t>
                      </a:r>
                      <a:r>
                        <a:rPr lang="vi-VN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chỉ: Tầng 5, số 26 Tôn Thất Đạm, P.Nguyễn Thái Bình, Quận 1</a:t>
                      </a:r>
                      <a:r>
                        <a:rPr lang="en-US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vi-VN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Tp. </a:t>
                      </a:r>
                      <a:r>
                        <a:rPr lang="en-US" sz="1800" b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HCM</a:t>
                      </a:r>
                    </a:p>
                    <a:p>
                      <a:endParaRPr lang="en-US" sz="18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vi-VN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Tel: (828) 38349406 </a:t>
                      </a:r>
                      <a:endParaRPr lang="en-US" sz="18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vi-VN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Hotline</a:t>
                      </a:r>
                      <a:r>
                        <a:rPr lang="en-US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24/7</a:t>
                      </a:r>
                      <a:r>
                        <a:rPr lang="vi-VN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0962 585842</a:t>
                      </a:r>
                      <a:endParaRPr lang="en-US" sz="18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07667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7732B5-37C3-4E13-B9CD-58C52B721D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820" y="431085"/>
            <a:ext cx="10910168" cy="392123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  <a:defRPr cap="all"/>
            </a:pP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II. THÔNG BÁO BỔ SUNG CHỨNG TỪ</a:t>
            </a:r>
            <a:endParaRPr lang="en-US" sz="2800" b="1" dirty="0"/>
          </a:p>
        </p:txBody>
      </p:sp>
      <p:graphicFrame>
        <p:nvGraphicFramePr>
          <p:cNvPr id="15" name="Content Placeholder 14">
            <a:extLst>
              <a:ext uri="{FF2B5EF4-FFF2-40B4-BE49-F238E27FC236}">
                <a16:creationId xmlns:a16="http://schemas.microsoft.com/office/drawing/2014/main" id="{72424BC9-537D-400F-A9F1-7CAD6AF48BC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85762113"/>
              </p:ext>
            </p:extLst>
          </p:nvPr>
        </p:nvGraphicFramePr>
        <p:xfrm>
          <a:off x="862012" y="871537"/>
          <a:ext cx="10467976" cy="54004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8" name="Graphic 17" descr="Map with pin">
            <a:hlinkClick r:id="rId7" action="ppaction://hlinksldjump"/>
            <a:extLst>
              <a:ext uri="{FF2B5EF4-FFF2-40B4-BE49-F238E27FC236}">
                <a16:creationId xmlns:a16="http://schemas.microsoft.com/office/drawing/2014/main" id="{81EF03E9-EF2E-496A-8237-683F07043E0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1125200" y="5928059"/>
            <a:ext cx="605589" cy="605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323918"/>
      </p:ext>
    </p:extLst>
  </p:cSld>
  <p:clrMapOvr>
    <a:masterClrMapping/>
  </p:clrMapOvr>
  <p:transition spd="slow">
    <p:randomBar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7732B5-37C3-4E13-B9CD-58C52B721D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820" y="395579"/>
            <a:ext cx="10910168" cy="392123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  <a:defRPr cap="all"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Iii. THỜI GIAN GIẢI QUYẾT HỒ SƠ YÊU CẦU BỒI THƯỜNG</a:t>
            </a:r>
            <a:endParaRPr lang="en-US" sz="2400" b="1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62E5B72-9A79-4F58-AD9B-DEC54E5897A2}"/>
              </a:ext>
            </a:extLst>
          </p:cNvPr>
          <p:cNvGrpSpPr/>
          <p:nvPr/>
        </p:nvGrpSpPr>
        <p:grpSpPr>
          <a:xfrm>
            <a:off x="862012" y="901521"/>
            <a:ext cx="10467976" cy="5632127"/>
            <a:chOff x="862012" y="2571750"/>
            <a:chExt cx="10467976" cy="3942848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CD80D871-2C18-4CBF-B747-9620E4B17975}"/>
                </a:ext>
              </a:extLst>
            </p:cNvPr>
            <p:cNvSpPr/>
            <p:nvPr/>
          </p:nvSpPr>
          <p:spPr>
            <a:xfrm>
              <a:off x="862012" y="2571750"/>
              <a:ext cx="10467976" cy="456554"/>
            </a:xfrm>
            <a:custGeom>
              <a:avLst/>
              <a:gdLst>
                <a:gd name="connsiteX0" fmla="*/ 0 w 10467976"/>
                <a:gd name="connsiteY0" fmla="*/ 51531 h 309182"/>
                <a:gd name="connsiteX1" fmla="*/ 51531 w 10467976"/>
                <a:gd name="connsiteY1" fmla="*/ 0 h 309182"/>
                <a:gd name="connsiteX2" fmla="*/ 10416445 w 10467976"/>
                <a:gd name="connsiteY2" fmla="*/ 0 h 309182"/>
                <a:gd name="connsiteX3" fmla="*/ 10467976 w 10467976"/>
                <a:gd name="connsiteY3" fmla="*/ 51531 h 309182"/>
                <a:gd name="connsiteX4" fmla="*/ 10467976 w 10467976"/>
                <a:gd name="connsiteY4" fmla="*/ 257651 h 309182"/>
                <a:gd name="connsiteX5" fmla="*/ 10416445 w 10467976"/>
                <a:gd name="connsiteY5" fmla="*/ 309182 h 309182"/>
                <a:gd name="connsiteX6" fmla="*/ 51531 w 10467976"/>
                <a:gd name="connsiteY6" fmla="*/ 309182 h 309182"/>
                <a:gd name="connsiteX7" fmla="*/ 0 w 10467976"/>
                <a:gd name="connsiteY7" fmla="*/ 257651 h 309182"/>
                <a:gd name="connsiteX8" fmla="*/ 0 w 10467976"/>
                <a:gd name="connsiteY8" fmla="*/ 51531 h 309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467976" h="309182">
                  <a:moveTo>
                    <a:pt x="0" y="51531"/>
                  </a:moveTo>
                  <a:cubicBezTo>
                    <a:pt x="0" y="23071"/>
                    <a:pt x="23071" y="0"/>
                    <a:pt x="51531" y="0"/>
                  </a:cubicBezTo>
                  <a:lnTo>
                    <a:pt x="10416445" y="0"/>
                  </a:lnTo>
                  <a:cubicBezTo>
                    <a:pt x="10444905" y="0"/>
                    <a:pt x="10467976" y="23071"/>
                    <a:pt x="10467976" y="51531"/>
                  </a:cubicBezTo>
                  <a:lnTo>
                    <a:pt x="10467976" y="257651"/>
                  </a:lnTo>
                  <a:cubicBezTo>
                    <a:pt x="10467976" y="286111"/>
                    <a:pt x="10444905" y="309182"/>
                    <a:pt x="10416445" y="309182"/>
                  </a:cubicBezTo>
                  <a:lnTo>
                    <a:pt x="51531" y="309182"/>
                  </a:lnTo>
                  <a:cubicBezTo>
                    <a:pt x="23071" y="309182"/>
                    <a:pt x="0" y="286111"/>
                    <a:pt x="0" y="257651"/>
                  </a:cubicBezTo>
                  <a:lnTo>
                    <a:pt x="0" y="51531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alpha val="90000"/>
                <a:hueOff val="0"/>
                <a:satOff val="0"/>
                <a:lumOff val="0"/>
                <a:alphaOff val="-20000"/>
              </a:schemeClr>
            </a:fillRef>
            <a:effectRef idx="0">
              <a:schemeClr val="accent4">
                <a:alpha val="90000"/>
                <a:hueOff val="0"/>
                <a:satOff val="0"/>
                <a:lumOff val="0"/>
                <a:alphaOff val="-2000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6533" tIns="106533" rIns="106533" bIns="106533" numCol="1" spcCol="1270" anchor="ctr" anchorCtr="0">
              <a:noAutofit/>
            </a:bodyPr>
            <a:lstStyle/>
            <a:p>
              <a:pPr marL="0" lvl="0" indent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kern="1200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Các</a:t>
              </a:r>
              <a:r>
                <a:rPr lang="en-US" sz="2000" kern="12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HS </a:t>
              </a:r>
              <a:r>
                <a:rPr lang="en-US" sz="2000" kern="1200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khám</a:t>
              </a:r>
              <a:r>
                <a:rPr lang="en-US" sz="2000" kern="12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kern="1200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chữa</a:t>
              </a:r>
              <a:r>
                <a:rPr lang="en-US" sz="2000" kern="12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kern="1200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bệnh</a:t>
              </a:r>
              <a:r>
                <a:rPr lang="en-US" sz="2000" kern="12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kern="1200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thông</a:t>
              </a:r>
              <a:r>
                <a:rPr lang="en-US" sz="2000" kern="12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kern="1200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thường</a:t>
              </a:r>
              <a:endParaRPr lang="en-US" sz="2000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4ACF52E9-6F61-4F51-806C-D1B4FB9777BE}"/>
                </a:ext>
              </a:extLst>
            </p:cNvPr>
            <p:cNvSpPr/>
            <p:nvPr/>
          </p:nvSpPr>
          <p:spPr>
            <a:xfrm>
              <a:off x="862012" y="3075929"/>
              <a:ext cx="10467976" cy="358575"/>
            </a:xfrm>
            <a:custGeom>
              <a:avLst/>
              <a:gdLst>
                <a:gd name="connsiteX0" fmla="*/ 0 w 10467976"/>
                <a:gd name="connsiteY0" fmla="*/ 0 h 358575"/>
                <a:gd name="connsiteX1" fmla="*/ 10467976 w 10467976"/>
                <a:gd name="connsiteY1" fmla="*/ 0 h 358575"/>
                <a:gd name="connsiteX2" fmla="*/ 10467976 w 10467976"/>
                <a:gd name="connsiteY2" fmla="*/ 358575 h 358575"/>
                <a:gd name="connsiteX3" fmla="*/ 0 w 10467976"/>
                <a:gd name="connsiteY3" fmla="*/ 358575 h 358575"/>
                <a:gd name="connsiteX4" fmla="*/ 0 w 10467976"/>
                <a:gd name="connsiteY4" fmla="*/ 0 h 35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67976" h="358575">
                  <a:moveTo>
                    <a:pt x="0" y="0"/>
                  </a:moveTo>
                  <a:lnTo>
                    <a:pt x="10467976" y="0"/>
                  </a:lnTo>
                  <a:lnTo>
                    <a:pt x="10467976" y="358575"/>
                  </a:lnTo>
                  <a:lnTo>
                    <a:pt x="0" y="35857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32358" tIns="25400" rIns="142240" bIns="25400" numCol="1" spcCol="1270" anchor="t" anchorCtr="0">
              <a:noAutofit/>
            </a:bodyPr>
            <a:lstStyle/>
            <a:p>
              <a:pPr marL="228600" lvl="1" indent="-457200" algn="l" defTabSz="889000">
                <a:lnSpc>
                  <a:spcPct val="100000"/>
                </a:lnSpc>
                <a:spcBef>
                  <a:spcPct val="0"/>
                </a:spcBef>
                <a:spcAft>
                  <a:spcPct val="20000"/>
                </a:spcAft>
                <a:buChar char="•"/>
              </a:pP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Hồ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sơ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được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giải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quyết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xong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và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gửi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thông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báo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bồi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thường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cho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khách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hàng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trong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vòng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7</a:t>
              </a:r>
              <a:r>
                <a:rPr lang="en-US" sz="1800" b="1" i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b="1" i="1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ngày</a:t>
              </a:r>
              <a:r>
                <a:rPr lang="en-US" sz="1800" b="1" i="1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b="1" i="1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làm</a:t>
              </a:r>
              <a:r>
                <a:rPr lang="en-US" sz="1800" b="1" i="1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b="1" i="1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việc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kể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từ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ngày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người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yêu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cầu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bồi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thường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cung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cấp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đầy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đủ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chứng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từ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</a:p>
            <a:p>
              <a:pPr marL="228600" lvl="1" indent="-457200" algn="l" defTabSz="889000">
                <a:lnSpc>
                  <a:spcPct val="100000"/>
                </a:lnSpc>
                <a:spcBef>
                  <a:spcPct val="0"/>
                </a:spcBef>
                <a:spcAft>
                  <a:spcPct val="20000"/>
                </a:spcAft>
                <a:buChar char="•"/>
              </a:pP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Việc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chuyển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tiền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bồi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thường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sẽ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được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thực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hiện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trong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vòng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b="1" i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3 </a:t>
              </a:r>
              <a:r>
                <a:rPr lang="en-US" sz="1800" b="1" i="1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ngày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Tổng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cộng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10</a:t>
              </a:r>
              <a:r>
                <a:rPr lang="en-US" sz="1800" b="1" i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b="1" i="1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ngày</a:t>
              </a:r>
              <a:r>
                <a:rPr lang="en-US" sz="1800" b="1" i="1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b="1" i="1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làm</a:t>
              </a:r>
              <a:r>
                <a:rPr lang="en-US" sz="1800" b="1" i="1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b="1" i="1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việc</a:t>
              </a:r>
              <a:r>
                <a:rPr lang="en-US" sz="1800" b="1" i="1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kể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từ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ngày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hồ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sơ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đầy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đủ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chứng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từ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khách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hàng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sẽ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nhận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được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tiền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bồi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thường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48142076-69FB-4926-84D1-E88716C5CAEF}"/>
                </a:ext>
              </a:extLst>
            </p:cNvPr>
            <p:cNvSpPr/>
            <p:nvPr/>
          </p:nvSpPr>
          <p:spPr>
            <a:xfrm>
              <a:off x="862012" y="4348693"/>
              <a:ext cx="10467976" cy="499115"/>
            </a:xfrm>
            <a:custGeom>
              <a:avLst/>
              <a:gdLst>
                <a:gd name="connsiteX0" fmla="*/ 0 w 10467976"/>
                <a:gd name="connsiteY0" fmla="*/ 53590 h 321534"/>
                <a:gd name="connsiteX1" fmla="*/ 53590 w 10467976"/>
                <a:gd name="connsiteY1" fmla="*/ 0 h 321534"/>
                <a:gd name="connsiteX2" fmla="*/ 10414386 w 10467976"/>
                <a:gd name="connsiteY2" fmla="*/ 0 h 321534"/>
                <a:gd name="connsiteX3" fmla="*/ 10467976 w 10467976"/>
                <a:gd name="connsiteY3" fmla="*/ 53590 h 321534"/>
                <a:gd name="connsiteX4" fmla="*/ 10467976 w 10467976"/>
                <a:gd name="connsiteY4" fmla="*/ 267944 h 321534"/>
                <a:gd name="connsiteX5" fmla="*/ 10414386 w 10467976"/>
                <a:gd name="connsiteY5" fmla="*/ 321534 h 321534"/>
                <a:gd name="connsiteX6" fmla="*/ 53590 w 10467976"/>
                <a:gd name="connsiteY6" fmla="*/ 321534 h 321534"/>
                <a:gd name="connsiteX7" fmla="*/ 0 w 10467976"/>
                <a:gd name="connsiteY7" fmla="*/ 267944 h 321534"/>
                <a:gd name="connsiteX8" fmla="*/ 0 w 10467976"/>
                <a:gd name="connsiteY8" fmla="*/ 53590 h 321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467976" h="321534">
                  <a:moveTo>
                    <a:pt x="0" y="53590"/>
                  </a:moveTo>
                  <a:cubicBezTo>
                    <a:pt x="0" y="23993"/>
                    <a:pt x="23993" y="0"/>
                    <a:pt x="53590" y="0"/>
                  </a:cubicBezTo>
                  <a:lnTo>
                    <a:pt x="10414386" y="0"/>
                  </a:lnTo>
                  <a:cubicBezTo>
                    <a:pt x="10443983" y="0"/>
                    <a:pt x="10467976" y="23993"/>
                    <a:pt x="10467976" y="53590"/>
                  </a:cubicBezTo>
                  <a:lnTo>
                    <a:pt x="10467976" y="267944"/>
                  </a:lnTo>
                  <a:cubicBezTo>
                    <a:pt x="10467976" y="297541"/>
                    <a:pt x="10443983" y="321534"/>
                    <a:pt x="10414386" y="321534"/>
                  </a:cubicBezTo>
                  <a:lnTo>
                    <a:pt x="53590" y="321534"/>
                  </a:lnTo>
                  <a:cubicBezTo>
                    <a:pt x="23993" y="321534"/>
                    <a:pt x="0" y="297541"/>
                    <a:pt x="0" y="267944"/>
                  </a:cubicBezTo>
                  <a:lnTo>
                    <a:pt x="0" y="5359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alpha val="90000"/>
                <a:hueOff val="0"/>
                <a:satOff val="0"/>
                <a:lumOff val="0"/>
                <a:alphaOff val="-40000"/>
              </a:schemeClr>
            </a:fillRef>
            <a:effectRef idx="0">
              <a:schemeClr val="accent4">
                <a:alpha val="90000"/>
                <a:hueOff val="0"/>
                <a:satOff val="0"/>
                <a:lumOff val="0"/>
                <a:alphaOff val="-4000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7136" tIns="107136" rIns="107136" bIns="107136" numCol="1" spcCol="1270" anchor="ctr" anchorCtr="0">
              <a:noAutofit/>
            </a:bodyPr>
            <a:lstStyle/>
            <a:p>
              <a:pPr marL="0" lvl="0" indent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kern="12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Trường</a:t>
              </a:r>
              <a:r>
                <a:rPr lang="en-US" sz="2000" kern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kern="12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hợp</a:t>
              </a:r>
              <a:r>
                <a:rPr lang="en-US" sz="2000" kern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kern="12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đặc</a:t>
              </a:r>
              <a:r>
                <a:rPr lang="en-US" sz="2000" kern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kern="1200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biệt</a:t>
              </a:r>
              <a:r>
                <a:rPr lang="en-US" sz="2000" kern="12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 HS </a:t>
              </a:r>
              <a:r>
                <a:rPr lang="en-US" sz="2000" kern="1200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cần</a:t>
              </a:r>
              <a:r>
                <a:rPr lang="en-US" sz="2000" kern="12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kern="1200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phải</a:t>
              </a:r>
              <a:r>
                <a:rPr lang="en-US" sz="2000" kern="12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kern="1200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xác</a:t>
              </a:r>
              <a:r>
                <a:rPr lang="en-US" sz="2000" kern="12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minh </a:t>
              </a:r>
              <a:r>
                <a:rPr lang="en-US" sz="2000" kern="1200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lại</a:t>
              </a:r>
              <a:r>
                <a:rPr lang="en-US" sz="2000" kern="12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kern="1200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với</a:t>
              </a:r>
              <a:r>
                <a:rPr lang="en-US" sz="2000" kern="12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kern="1200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Bệnh</a:t>
              </a:r>
              <a:r>
                <a:rPr lang="en-US" sz="2000" kern="12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kern="1200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viện</a:t>
              </a:r>
              <a:endParaRPr lang="en-US" sz="2000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D692CE20-D85E-4CA6-911E-69871B1277D9}"/>
                </a:ext>
              </a:extLst>
            </p:cNvPr>
            <p:cNvSpPr/>
            <p:nvPr/>
          </p:nvSpPr>
          <p:spPr>
            <a:xfrm>
              <a:off x="862012" y="4847808"/>
              <a:ext cx="10467976" cy="1666790"/>
            </a:xfrm>
            <a:custGeom>
              <a:avLst/>
              <a:gdLst>
                <a:gd name="connsiteX0" fmla="*/ 0 w 10467976"/>
                <a:gd name="connsiteY0" fmla="*/ 0 h 1666790"/>
                <a:gd name="connsiteX1" fmla="*/ 10467976 w 10467976"/>
                <a:gd name="connsiteY1" fmla="*/ 0 h 1666790"/>
                <a:gd name="connsiteX2" fmla="*/ 10467976 w 10467976"/>
                <a:gd name="connsiteY2" fmla="*/ 1666790 h 1666790"/>
                <a:gd name="connsiteX3" fmla="*/ 0 w 10467976"/>
                <a:gd name="connsiteY3" fmla="*/ 1666790 h 1666790"/>
                <a:gd name="connsiteX4" fmla="*/ 0 w 10467976"/>
                <a:gd name="connsiteY4" fmla="*/ 0 h 1666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67976" h="1666790">
                  <a:moveTo>
                    <a:pt x="0" y="0"/>
                  </a:moveTo>
                  <a:lnTo>
                    <a:pt x="10467976" y="0"/>
                  </a:lnTo>
                  <a:lnTo>
                    <a:pt x="10467976" y="1666790"/>
                  </a:lnTo>
                  <a:lnTo>
                    <a:pt x="0" y="166679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32358" tIns="25400" rIns="142240" bIns="25400" numCol="1" spcCol="1270" anchor="t" anchorCtr="0">
              <a:noAutofit/>
            </a:bodyPr>
            <a:lstStyle/>
            <a:p>
              <a:pPr marL="228600" lvl="1" indent="-457200" algn="l" defTabSz="889000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har char="•"/>
              </a:pP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Với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những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hồ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sơ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phức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tạp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en-US" sz="1800" kern="1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Bảo</a:t>
              </a:r>
              <a:r>
                <a:rPr lang="en-US" sz="1800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Minh </a:t>
              </a:r>
              <a:r>
                <a:rPr lang="en-US" sz="1800" kern="1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cần</a:t>
              </a:r>
              <a:r>
                <a:rPr lang="en-US" sz="1800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phải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tham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khảo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ý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kiến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của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bên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thứ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3</a:t>
              </a:r>
              <a:r>
                <a:rPr lang="en-US" sz="1800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en-US" sz="1800" kern="1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hoặc</a:t>
              </a:r>
              <a:r>
                <a:rPr lang="en-US" sz="1800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xin</a:t>
              </a:r>
              <a:r>
                <a:rPr lang="en-US" sz="1800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thêm</a:t>
              </a:r>
              <a:r>
                <a:rPr lang="en-US" sz="1800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thông</a:t>
              </a:r>
              <a:r>
                <a:rPr lang="en-US" sz="1800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tin </a:t>
              </a:r>
              <a:r>
                <a:rPr lang="en-US" sz="1800" kern="1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điều</a:t>
              </a:r>
              <a:r>
                <a:rPr lang="en-US" sz="1800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trị</a:t>
              </a:r>
              <a:r>
                <a:rPr lang="en-US" sz="1800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từ</a:t>
              </a:r>
              <a:r>
                <a:rPr lang="en-US" sz="1800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Bệnh</a:t>
              </a:r>
              <a:r>
                <a:rPr lang="en-US" sz="1800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viện</a:t>
              </a:r>
              <a:r>
                <a:rPr lang="en-US" sz="1800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en-US" sz="1800" kern="1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thời</a:t>
              </a:r>
              <a:r>
                <a:rPr lang="en-US" sz="1800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gian</a:t>
              </a:r>
              <a:r>
                <a:rPr lang="en-US" sz="1800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xác</a:t>
              </a:r>
              <a:r>
                <a:rPr lang="en-US" sz="1800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minh HS </a:t>
              </a:r>
              <a:r>
                <a:rPr lang="en-US" sz="1800" kern="1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tối</a:t>
              </a:r>
              <a:r>
                <a:rPr lang="en-US" sz="1800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đa</a:t>
              </a:r>
              <a:r>
                <a:rPr lang="en-US" sz="1800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là</a:t>
              </a:r>
              <a:r>
                <a:rPr lang="en-US" sz="1800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30 </a:t>
              </a:r>
              <a:r>
                <a:rPr lang="en-US" sz="1800" kern="1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ngày</a:t>
              </a:r>
              <a:r>
                <a:rPr lang="en-US" sz="1800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</a:p>
            <a:p>
              <a:pPr marL="228600" lvl="1" indent="-457200" algn="l" defTabSz="889000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har char="•"/>
              </a:pPr>
              <a:r>
                <a:rPr lang="en-US" sz="1800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Trong 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TH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này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Bảo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Minh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sẽ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liên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hệ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trực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tiếp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nhân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viên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để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thông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báo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tiến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độ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giải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quyết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hồ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sơ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bị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chậm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hơn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thông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lệ</a:t>
              </a:r>
              <a:r>
                <a:rPr lang="en-US" sz="18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.  </a:t>
              </a:r>
            </a:p>
          </p:txBody>
        </p:sp>
      </p:grpSp>
      <p:pic>
        <p:nvPicPr>
          <p:cNvPr id="18" name="Graphic 17" descr="Map with pin">
            <a:hlinkClick r:id="rId2" action="ppaction://hlinksldjump"/>
            <a:extLst>
              <a:ext uri="{FF2B5EF4-FFF2-40B4-BE49-F238E27FC236}">
                <a16:creationId xmlns:a16="http://schemas.microsoft.com/office/drawing/2014/main" id="{81EF03E9-EF2E-496A-8237-683F07043E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1125200" y="5928059"/>
            <a:ext cx="605589" cy="605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431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7732B5-37C3-4E13-B9CD-58C52B721D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820" y="431085"/>
            <a:ext cx="10910168" cy="985591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  <a:defRPr cap="all"/>
            </a:pP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IV. THANH TOÁN TIỀN BỒI TH</a:t>
            </a:r>
            <a:r>
              <a:rPr lang="vi-VN" sz="2800" b="1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ỜNG</a:t>
            </a:r>
            <a:endParaRPr lang="en-US" sz="2800" b="1" dirty="0"/>
          </a:p>
        </p:txBody>
      </p:sp>
      <p:graphicFrame>
        <p:nvGraphicFramePr>
          <p:cNvPr id="15" name="Content Placeholder 14">
            <a:extLst>
              <a:ext uri="{FF2B5EF4-FFF2-40B4-BE49-F238E27FC236}">
                <a16:creationId xmlns:a16="http://schemas.microsoft.com/office/drawing/2014/main" id="{72424BC9-537D-400F-A9F1-7CAD6AF48BC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03872506"/>
              </p:ext>
            </p:extLst>
          </p:nvPr>
        </p:nvGraphicFramePr>
        <p:xfrm>
          <a:off x="862012" y="871537"/>
          <a:ext cx="10467976" cy="5114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8" name="Graphic 17" descr="Map with pin">
            <a:hlinkClick r:id="rId7" action="ppaction://hlinksldjump"/>
            <a:extLst>
              <a:ext uri="{FF2B5EF4-FFF2-40B4-BE49-F238E27FC236}">
                <a16:creationId xmlns:a16="http://schemas.microsoft.com/office/drawing/2014/main" id="{81EF03E9-EF2E-496A-8237-683F07043E0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1125200" y="5928059"/>
            <a:ext cx="605589" cy="605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609594"/>
      </p:ext>
    </p:extLst>
  </p:cSld>
  <p:clrMapOvr>
    <a:masterClrMapping/>
  </p:clrMapOvr>
  <p:transition spd="slow">
    <p:randomBar dir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919D0-F177-4BBA-9A0B-DBA69E2ED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822325"/>
            <a:ext cx="10058400" cy="1371600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HƯỚNG DẪN VỀ </a:t>
            </a:r>
            <a:b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HỒ SƠ YÊU CẦU TRẢ TIỀN BẢO HIỂM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Content Placeholder 2" descr="SmartArt graphic">
            <a:extLst>
              <a:ext uri="{FF2B5EF4-FFF2-40B4-BE49-F238E27FC236}">
                <a16:creationId xmlns:a16="http://schemas.microsoft.com/office/drawing/2014/main" id="{91DB1382-7276-49FA-9632-38D558F457E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69956794"/>
              </p:ext>
            </p:extLst>
          </p:nvPr>
        </p:nvGraphicFramePr>
        <p:xfrm>
          <a:off x="1066800" y="2310063"/>
          <a:ext cx="10058400" cy="37256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34540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919D0-F177-4BBA-9A0B-DBA69E2ED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528035"/>
            <a:ext cx="10058400" cy="850004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NỘI DUNG GIỚI THIỆU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53705"/>
              </p:ext>
            </p:extLst>
          </p:nvPr>
        </p:nvGraphicFramePr>
        <p:xfrm>
          <a:off x="919766" y="1453514"/>
          <a:ext cx="10421155" cy="39022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2" name="Group 11"/>
          <p:cNvGrpSpPr/>
          <p:nvPr/>
        </p:nvGrpSpPr>
        <p:grpSpPr>
          <a:xfrm>
            <a:off x="373488" y="5280337"/>
            <a:ext cx="11513712" cy="1210616"/>
            <a:chOff x="1069199" y="1304532"/>
            <a:chExt cx="7920000" cy="1240621"/>
          </a:xfrm>
          <a:scene3d>
            <a:camera prst="orthographicFront"/>
            <a:lightRig rig="flat" dir="t"/>
          </a:scene3d>
        </p:grpSpPr>
        <p:sp>
          <p:nvSpPr>
            <p:cNvPr id="13" name="Rectangle 12"/>
            <p:cNvSpPr/>
            <p:nvPr/>
          </p:nvSpPr>
          <p:spPr>
            <a:xfrm>
              <a:off x="1069199" y="1304532"/>
              <a:ext cx="7920000" cy="1240621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5617257"/>
                <a:satOff val="-17921"/>
                <a:lumOff val="-6961"/>
                <a:alphaOff val="0"/>
              </a:schemeClr>
            </a:fillRef>
            <a:effectRef idx="2">
              <a:schemeClr val="accent2">
                <a:hueOff val="5617257"/>
                <a:satOff val="-17921"/>
                <a:lumOff val="-6961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TextBox 13"/>
            <p:cNvSpPr txBox="1"/>
            <p:nvPr/>
          </p:nvSpPr>
          <p:spPr>
            <a:xfrm>
              <a:off x="1069199" y="1459223"/>
              <a:ext cx="7920000" cy="108593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4620" tIns="134620" rIns="134620" bIns="134620" numCol="1" spcCol="1270" anchor="ctr" anchorCtr="0">
              <a:noAutofit/>
            </a:bodyPr>
            <a:lstStyle/>
            <a:p>
              <a:pPr lvl="0" algn="ctr" defTabSz="2355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kern="1200" dirty="0" smtClean="0"/>
                <a:t>HƯỚNG DẪN VỀ HỒ SƠ YÊU CẦU BỒI THƯỜNG</a:t>
              </a:r>
              <a:endParaRPr lang="en-US" sz="36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183243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CB87EE-361F-4486-A7E0-837A50255E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413994"/>
            <a:ext cx="6257925" cy="367056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  <a:defRPr cap="all"/>
            </a:pPr>
            <a:r>
              <a:rPr lang="en-US" sz="2400" b="1" dirty="0"/>
              <a:t>I. 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GIẤY YÊU CẦU TRẢ TIỀN BỒI THƯỜNG</a:t>
            </a:r>
            <a:endParaRPr lang="en-US" sz="2400" b="1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F501F28E-70DD-4ACF-A58F-5783EEE40A6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65765609"/>
              </p:ext>
            </p:extLst>
          </p:nvPr>
        </p:nvGraphicFramePr>
        <p:xfrm>
          <a:off x="733424" y="865188"/>
          <a:ext cx="10887075" cy="54689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Graphic 8" descr="Map with pin">
            <a:hlinkClick r:id="rId7" action="ppaction://hlinksldjump"/>
            <a:extLst>
              <a:ext uri="{FF2B5EF4-FFF2-40B4-BE49-F238E27FC236}">
                <a16:creationId xmlns:a16="http://schemas.microsoft.com/office/drawing/2014/main" id="{F5AA4344-A3FE-4AC6-9269-B6A8D955AE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1125200" y="5928059"/>
            <a:ext cx="605589" cy="605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863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CB87EE-361F-4486-A7E0-837A50255E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413994"/>
            <a:ext cx="6257925" cy="367056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  <a:defRPr cap="all"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II. CHỨNG TỪ Y TẾ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F501F28E-70DD-4ACF-A58F-5783EEE40A6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2524401"/>
              </p:ext>
            </p:extLst>
          </p:nvPr>
        </p:nvGraphicFramePr>
        <p:xfrm>
          <a:off x="652462" y="1068945"/>
          <a:ext cx="10887075" cy="48591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Graphic 4" descr="Map with pin">
            <a:hlinkClick r:id="rId7" action="ppaction://hlinksldjump"/>
            <a:extLst>
              <a:ext uri="{FF2B5EF4-FFF2-40B4-BE49-F238E27FC236}">
                <a16:creationId xmlns:a16="http://schemas.microsoft.com/office/drawing/2014/main" id="{68C737D7-C23A-4883-8076-978B774847B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1125200" y="5928059"/>
            <a:ext cx="605589" cy="605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823793"/>
      </p:ext>
    </p:extLst>
  </p:cSld>
  <p:clrMapOvr>
    <a:masterClrMapping/>
  </p:clrMapOvr>
  <p:transition spd="slow">
    <p:wheel spokes="1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CB87EE-361F-4486-A7E0-837A50255E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413994"/>
            <a:ext cx="6257925" cy="367056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  <a:defRPr cap="all"/>
            </a:pPr>
            <a:r>
              <a:rPr lang="en-US" sz="2400" b="1" dirty="0"/>
              <a:t>II. 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CHỨNG TỪ Y TẾ</a:t>
            </a:r>
            <a:endParaRPr lang="en-US" sz="2400" b="1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26DCFD04-D3CA-4AA3-93A7-A6BDBFA9206F}"/>
              </a:ext>
            </a:extLst>
          </p:cNvPr>
          <p:cNvGrpSpPr/>
          <p:nvPr/>
        </p:nvGrpSpPr>
        <p:grpSpPr>
          <a:xfrm>
            <a:off x="540919" y="794732"/>
            <a:ext cx="11029725" cy="4073482"/>
            <a:chOff x="652462" y="794732"/>
            <a:chExt cx="10969136" cy="4482912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8337E681-0BB4-452A-A51F-AED2258495D1}"/>
                </a:ext>
              </a:extLst>
            </p:cNvPr>
            <p:cNvSpPr/>
            <p:nvPr/>
          </p:nvSpPr>
          <p:spPr>
            <a:xfrm>
              <a:off x="652462" y="794732"/>
              <a:ext cx="10887075" cy="572708"/>
            </a:xfrm>
            <a:custGeom>
              <a:avLst/>
              <a:gdLst>
                <a:gd name="connsiteX0" fmla="*/ 0 w 10887075"/>
                <a:gd name="connsiteY0" fmla="*/ 44733 h 268390"/>
                <a:gd name="connsiteX1" fmla="*/ 44733 w 10887075"/>
                <a:gd name="connsiteY1" fmla="*/ 0 h 268390"/>
                <a:gd name="connsiteX2" fmla="*/ 10842342 w 10887075"/>
                <a:gd name="connsiteY2" fmla="*/ 0 h 268390"/>
                <a:gd name="connsiteX3" fmla="*/ 10887075 w 10887075"/>
                <a:gd name="connsiteY3" fmla="*/ 44733 h 268390"/>
                <a:gd name="connsiteX4" fmla="*/ 10887075 w 10887075"/>
                <a:gd name="connsiteY4" fmla="*/ 223657 h 268390"/>
                <a:gd name="connsiteX5" fmla="*/ 10842342 w 10887075"/>
                <a:gd name="connsiteY5" fmla="*/ 268390 h 268390"/>
                <a:gd name="connsiteX6" fmla="*/ 44733 w 10887075"/>
                <a:gd name="connsiteY6" fmla="*/ 268390 h 268390"/>
                <a:gd name="connsiteX7" fmla="*/ 0 w 10887075"/>
                <a:gd name="connsiteY7" fmla="*/ 223657 h 268390"/>
                <a:gd name="connsiteX8" fmla="*/ 0 w 10887075"/>
                <a:gd name="connsiteY8" fmla="*/ 44733 h 268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87075" h="268390">
                  <a:moveTo>
                    <a:pt x="0" y="44733"/>
                  </a:moveTo>
                  <a:cubicBezTo>
                    <a:pt x="0" y="20028"/>
                    <a:pt x="20028" y="0"/>
                    <a:pt x="44733" y="0"/>
                  </a:cubicBezTo>
                  <a:lnTo>
                    <a:pt x="10842342" y="0"/>
                  </a:lnTo>
                  <a:cubicBezTo>
                    <a:pt x="10867047" y="0"/>
                    <a:pt x="10887075" y="20028"/>
                    <a:pt x="10887075" y="44733"/>
                  </a:cubicBezTo>
                  <a:lnTo>
                    <a:pt x="10887075" y="223657"/>
                  </a:lnTo>
                  <a:cubicBezTo>
                    <a:pt x="10887075" y="248362"/>
                    <a:pt x="10867047" y="268390"/>
                    <a:pt x="10842342" y="268390"/>
                  </a:cubicBezTo>
                  <a:lnTo>
                    <a:pt x="44733" y="268390"/>
                  </a:lnTo>
                  <a:cubicBezTo>
                    <a:pt x="20028" y="268390"/>
                    <a:pt x="0" y="248362"/>
                    <a:pt x="0" y="223657"/>
                  </a:cubicBezTo>
                  <a:lnTo>
                    <a:pt x="0" y="44733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4542" tIns="104542" rIns="104542" bIns="104542" numCol="1" spcCol="1270" anchor="ctr" anchorCtr="0">
              <a:noAutofit/>
            </a:bodyPr>
            <a:lstStyle/>
            <a:p>
              <a:pPr lvl="0"/>
              <a:r>
                <a:rPr lang="en-US" sz="2400" dirty="0" err="1">
                  <a:latin typeface="Century Gothic (Body)"/>
                </a:rPr>
                <a:t>Đối</a:t>
              </a:r>
              <a:r>
                <a:rPr lang="en-US" sz="2400" dirty="0">
                  <a:latin typeface="Century Gothic (Body)"/>
                </a:rPr>
                <a:t> </a:t>
              </a:r>
              <a:r>
                <a:rPr lang="en-US" sz="2400" dirty="0" err="1">
                  <a:latin typeface="Century Gothic (Body)"/>
                </a:rPr>
                <a:t>với</a:t>
              </a:r>
              <a:r>
                <a:rPr lang="en-US" sz="2400" dirty="0">
                  <a:latin typeface="Century Gothic (Body)"/>
                </a:rPr>
                <a:t> </a:t>
              </a:r>
              <a:r>
                <a:rPr lang="en-US" sz="2400" dirty="0" err="1">
                  <a:latin typeface="Century Gothic (Body)"/>
                </a:rPr>
                <a:t>các</a:t>
              </a:r>
              <a:r>
                <a:rPr lang="en-US" sz="2400" dirty="0">
                  <a:latin typeface="Century Gothic (Body)"/>
                </a:rPr>
                <a:t> </a:t>
              </a:r>
              <a:r>
                <a:rPr lang="en-US" sz="2400" dirty="0" err="1">
                  <a:latin typeface="Century Gothic (Body)"/>
                </a:rPr>
                <a:t>hồ</a:t>
              </a:r>
              <a:r>
                <a:rPr lang="en-US" sz="2400" dirty="0">
                  <a:latin typeface="Century Gothic (Body)"/>
                </a:rPr>
                <a:t> </a:t>
              </a:r>
              <a:r>
                <a:rPr lang="en-US" sz="2400" dirty="0" err="1">
                  <a:latin typeface="Century Gothic (Body)"/>
                </a:rPr>
                <a:t>sơ</a:t>
              </a:r>
              <a:r>
                <a:rPr lang="en-US" sz="2400" dirty="0">
                  <a:latin typeface="Century Gothic (Body)"/>
                </a:rPr>
                <a:t> claim chi </a:t>
              </a:r>
              <a:r>
                <a:rPr lang="en-US" sz="2400" dirty="0" err="1">
                  <a:latin typeface="Century Gothic (Body)"/>
                </a:rPr>
                <a:t>phí</a:t>
              </a:r>
              <a:r>
                <a:rPr lang="en-US" sz="2400" dirty="0">
                  <a:latin typeface="Century Gothic (Body)"/>
                </a:rPr>
                <a:t> </a:t>
              </a:r>
              <a:r>
                <a:rPr lang="en-US" sz="2400" dirty="0" err="1">
                  <a:latin typeface="Century Gothic (Body)"/>
                </a:rPr>
                <a:t>phát</a:t>
              </a:r>
              <a:r>
                <a:rPr lang="en-US" sz="2400" dirty="0">
                  <a:latin typeface="Century Gothic (Body)"/>
                </a:rPr>
                <a:t> </a:t>
              </a:r>
              <a:r>
                <a:rPr lang="en-US" sz="2400" dirty="0" err="1">
                  <a:latin typeface="Century Gothic (Body)"/>
                </a:rPr>
                <a:t>sinh</a:t>
              </a:r>
              <a:r>
                <a:rPr lang="en-US" sz="2400" dirty="0">
                  <a:latin typeface="Century Gothic (Body)"/>
                </a:rPr>
                <a:t> do </a:t>
              </a:r>
              <a:r>
                <a:rPr lang="en-US" sz="2400" dirty="0" err="1">
                  <a:latin typeface="Century Gothic (Body)"/>
                </a:rPr>
                <a:t>nguyên</a:t>
              </a:r>
              <a:r>
                <a:rPr lang="en-US" sz="2400" dirty="0">
                  <a:latin typeface="Century Gothic (Body)"/>
                </a:rPr>
                <a:t> </a:t>
              </a:r>
              <a:r>
                <a:rPr lang="en-US" sz="2400" dirty="0" err="1">
                  <a:latin typeface="Century Gothic (Body)"/>
                </a:rPr>
                <a:t>nhân</a:t>
              </a:r>
              <a:r>
                <a:rPr lang="en-US" sz="2400" dirty="0">
                  <a:latin typeface="Century Gothic (Body)"/>
                </a:rPr>
                <a:t> tai </a:t>
              </a:r>
              <a:r>
                <a:rPr lang="en-US" sz="2400" dirty="0" err="1">
                  <a:latin typeface="Century Gothic (Body)"/>
                </a:rPr>
                <a:t>nạn</a:t>
              </a:r>
              <a:endParaRPr lang="en-US" sz="2400" dirty="0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352CA736-D074-48D6-88D3-A867B463D2AF}"/>
                </a:ext>
              </a:extLst>
            </p:cNvPr>
            <p:cNvSpPr/>
            <p:nvPr/>
          </p:nvSpPr>
          <p:spPr>
            <a:xfrm>
              <a:off x="672276" y="1304036"/>
              <a:ext cx="10949322" cy="3973608"/>
            </a:xfrm>
            <a:custGeom>
              <a:avLst/>
              <a:gdLst>
                <a:gd name="connsiteX0" fmla="*/ 0 w 10887075"/>
                <a:gd name="connsiteY0" fmla="*/ 0 h 5190949"/>
                <a:gd name="connsiteX1" fmla="*/ 10887075 w 10887075"/>
                <a:gd name="connsiteY1" fmla="*/ 0 h 5190949"/>
                <a:gd name="connsiteX2" fmla="*/ 10887075 w 10887075"/>
                <a:gd name="connsiteY2" fmla="*/ 5190949 h 5190949"/>
                <a:gd name="connsiteX3" fmla="*/ 0 w 10887075"/>
                <a:gd name="connsiteY3" fmla="*/ 5190949 h 5190949"/>
                <a:gd name="connsiteX4" fmla="*/ 0 w 10887075"/>
                <a:gd name="connsiteY4" fmla="*/ 0 h 5190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87075" h="5190949">
                  <a:moveTo>
                    <a:pt x="0" y="0"/>
                  </a:moveTo>
                  <a:lnTo>
                    <a:pt x="10887075" y="0"/>
                  </a:lnTo>
                  <a:lnTo>
                    <a:pt x="10887075" y="5190949"/>
                  </a:lnTo>
                  <a:lnTo>
                    <a:pt x="0" y="519094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45665" tIns="25400" rIns="142240" bIns="25400" numCol="1" spcCol="1270" anchor="t" anchorCtr="0">
              <a:noAutofit/>
            </a:bodyPr>
            <a:lstStyle/>
            <a:p>
              <a:pPr marL="342900" lvl="1" indent="-342900" defTabSz="1066800">
                <a:lnSpc>
                  <a:spcPct val="150000"/>
                </a:lnSpc>
                <a:spcBef>
                  <a:spcPct val="0"/>
                </a:spcBef>
                <a:spcAft>
                  <a:spcPts val="1800"/>
                </a:spcAft>
                <a:buFontTx/>
                <a:buChar char="-"/>
              </a:pPr>
              <a:r>
                <a:rPr lang="vi-VN" sz="2000" dirty="0">
                  <a:latin typeface="Arial" panose="020B0604020202020204" pitchFamily="34" charset="0"/>
                  <a:cs typeface="Arial" panose="020B0604020202020204" pitchFamily="34" charset="0"/>
                </a:rPr>
                <a:t>NĐBH cung cấp thêm Bản tường trình tai </a:t>
              </a:r>
              <a:r>
                <a:rPr lang="vi-VN" sz="2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nạn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có</a:t>
              </a:r>
              <a:r>
                <a:rPr lang="en-US" sz="2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xác</a:t>
              </a:r>
              <a:r>
                <a:rPr lang="en-US" sz="2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nhận</a:t>
              </a:r>
              <a:r>
                <a:rPr lang="en-US" sz="2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của</a:t>
              </a:r>
              <a:r>
                <a:rPr lang="en-US" sz="2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cơ</a:t>
              </a:r>
              <a:r>
                <a:rPr lang="en-US" sz="2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quan</a:t>
              </a:r>
              <a:r>
                <a:rPr lang="en-US" sz="2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chức</a:t>
              </a:r>
              <a:r>
                <a:rPr lang="en-US" sz="2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năng</a:t>
              </a:r>
              <a:r>
                <a:rPr lang="vi-VN" sz="2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  <a:r>
                <a:rPr lang="vi-VN" sz="2000" dirty="0">
                  <a:latin typeface="Arial" panose="020B0604020202020204" pitchFamily="34" charset="0"/>
                  <a:cs typeface="Arial" panose="020B0604020202020204" pitchFamily="34" charset="0"/>
                </a:rPr>
                <a:t>Đối với tai nạn giao thông, NĐBH cung cấp thêm biên bản tai nạn có xác nhận của cơ quan Công an; Giấy phép lái xe trong trường hợp NĐBH bị tai nạn trong khi điều khiển xe cơ giới trên </a:t>
              </a:r>
              <a:r>
                <a:rPr lang="vi-VN" sz="2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50cc.</a:t>
              </a:r>
              <a:endParaRPr 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342900" lvl="1" indent="-342900" defTabSz="1066800">
                <a:spcBef>
                  <a:spcPct val="0"/>
                </a:spcBef>
                <a:spcAft>
                  <a:spcPts val="600"/>
                </a:spcAft>
                <a:buFontTx/>
                <a:buChar char="-"/>
              </a:pPr>
              <a:endParaRPr lang="en-US" sz="2000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0" lvl="1" defTabSz="1066800">
                <a:spcBef>
                  <a:spcPct val="0"/>
                </a:spcBef>
                <a:spcAft>
                  <a:spcPts val="600"/>
                </a:spcAft>
              </a:pPr>
              <a:r>
                <a:rPr lang="en-US" sz="2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-   C</a:t>
              </a:r>
              <a:r>
                <a:rPr lang="vi-VN" sz="2000" dirty="0">
                  <a:latin typeface="Arial" panose="020B0604020202020204" pitchFamily="34" charset="0"/>
                  <a:cs typeface="Arial" panose="020B0604020202020204" pitchFamily="34" charset="0"/>
                </a:rPr>
                <a:t>hứng từ y tế cần cung cấp tương tự như hồ sơ khám chữa bệnh trong nước.</a:t>
              </a:r>
              <a:endParaRPr 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8" name="Graphic 7" descr="Map with pin">
            <a:hlinkClick r:id="rId2" action="ppaction://hlinksldjump"/>
            <a:extLst>
              <a:ext uri="{FF2B5EF4-FFF2-40B4-BE49-F238E27FC236}">
                <a16:creationId xmlns:a16="http://schemas.microsoft.com/office/drawing/2014/main" id="{0B15FB70-E30D-4E06-9403-1DDCF416DD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1125200" y="5928059"/>
            <a:ext cx="605589" cy="605589"/>
          </a:xfrm>
          <a:prstGeom prst="rect">
            <a:avLst/>
          </a:prstGeom>
        </p:spPr>
      </p:pic>
      <p:sp>
        <p:nvSpPr>
          <p:cNvPr id="9" name="Freeform: Shape 4">
            <a:extLst>
              <a:ext uri="{FF2B5EF4-FFF2-40B4-BE49-F238E27FC236}">
                <a16:creationId xmlns:a16="http://schemas.microsoft.com/office/drawing/2014/main" id="{8337E681-0BB4-452A-A51F-AED2258495D1}"/>
              </a:ext>
            </a:extLst>
          </p:cNvPr>
          <p:cNvSpPr/>
          <p:nvPr/>
        </p:nvSpPr>
        <p:spPr>
          <a:xfrm>
            <a:off x="570400" y="3168204"/>
            <a:ext cx="10887075" cy="476518"/>
          </a:xfrm>
          <a:custGeom>
            <a:avLst/>
            <a:gdLst>
              <a:gd name="connsiteX0" fmla="*/ 0 w 10887075"/>
              <a:gd name="connsiteY0" fmla="*/ 44733 h 268390"/>
              <a:gd name="connsiteX1" fmla="*/ 44733 w 10887075"/>
              <a:gd name="connsiteY1" fmla="*/ 0 h 268390"/>
              <a:gd name="connsiteX2" fmla="*/ 10842342 w 10887075"/>
              <a:gd name="connsiteY2" fmla="*/ 0 h 268390"/>
              <a:gd name="connsiteX3" fmla="*/ 10887075 w 10887075"/>
              <a:gd name="connsiteY3" fmla="*/ 44733 h 268390"/>
              <a:gd name="connsiteX4" fmla="*/ 10887075 w 10887075"/>
              <a:gd name="connsiteY4" fmla="*/ 223657 h 268390"/>
              <a:gd name="connsiteX5" fmla="*/ 10842342 w 10887075"/>
              <a:gd name="connsiteY5" fmla="*/ 268390 h 268390"/>
              <a:gd name="connsiteX6" fmla="*/ 44733 w 10887075"/>
              <a:gd name="connsiteY6" fmla="*/ 268390 h 268390"/>
              <a:gd name="connsiteX7" fmla="*/ 0 w 10887075"/>
              <a:gd name="connsiteY7" fmla="*/ 223657 h 268390"/>
              <a:gd name="connsiteX8" fmla="*/ 0 w 10887075"/>
              <a:gd name="connsiteY8" fmla="*/ 44733 h 268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87075" h="268390">
                <a:moveTo>
                  <a:pt x="0" y="44733"/>
                </a:moveTo>
                <a:cubicBezTo>
                  <a:pt x="0" y="20028"/>
                  <a:pt x="20028" y="0"/>
                  <a:pt x="44733" y="0"/>
                </a:cubicBezTo>
                <a:lnTo>
                  <a:pt x="10842342" y="0"/>
                </a:lnTo>
                <a:cubicBezTo>
                  <a:pt x="10867047" y="0"/>
                  <a:pt x="10887075" y="20028"/>
                  <a:pt x="10887075" y="44733"/>
                </a:cubicBezTo>
                <a:lnTo>
                  <a:pt x="10887075" y="223657"/>
                </a:lnTo>
                <a:cubicBezTo>
                  <a:pt x="10887075" y="248362"/>
                  <a:pt x="10867047" y="268390"/>
                  <a:pt x="10842342" y="268390"/>
                </a:cubicBezTo>
                <a:lnTo>
                  <a:pt x="44733" y="268390"/>
                </a:lnTo>
                <a:cubicBezTo>
                  <a:pt x="20028" y="268390"/>
                  <a:pt x="0" y="248362"/>
                  <a:pt x="0" y="223657"/>
                </a:cubicBezTo>
                <a:lnTo>
                  <a:pt x="0" y="44733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4542" tIns="104542" rIns="104542" bIns="104542" numCol="1" spcCol="1270" anchor="ctr" anchorCtr="0">
            <a:noAutofit/>
          </a:bodyPr>
          <a:lstStyle/>
          <a:p>
            <a:pPr marL="0" lvl="0" indent="0" algn="l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kern="1200" dirty="0" err="1">
                <a:latin typeface="Arial" panose="020B0604020202020204" pitchFamily="34" charset="0"/>
                <a:cs typeface="Arial" panose="020B0604020202020204" pitchFamily="34" charset="0"/>
              </a:rPr>
              <a:t>Đối</a:t>
            </a:r>
            <a:r>
              <a:rPr lang="en-US" sz="2400" kern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kern="1200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400" kern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kern="12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400" kern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kern="1200" dirty="0" err="1">
                <a:latin typeface="Arial" panose="020B0604020202020204" pitchFamily="34" charset="0"/>
                <a:cs typeface="Arial" panose="020B0604020202020204" pitchFamily="34" charset="0"/>
              </a:rPr>
              <a:t>hồ</a:t>
            </a:r>
            <a:r>
              <a:rPr lang="en-US" sz="2400" kern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kern="1200" dirty="0" err="1">
                <a:latin typeface="Arial" panose="020B0604020202020204" pitchFamily="34" charset="0"/>
                <a:cs typeface="Arial" panose="020B0604020202020204" pitchFamily="34" charset="0"/>
              </a:rPr>
              <a:t>sơ</a:t>
            </a:r>
            <a:r>
              <a:rPr lang="en-US" sz="2400" kern="1200" dirty="0">
                <a:latin typeface="Arial" panose="020B0604020202020204" pitchFamily="34" charset="0"/>
                <a:cs typeface="Arial" panose="020B0604020202020204" pitchFamily="34" charset="0"/>
              </a:rPr>
              <a:t> claim chi </a:t>
            </a:r>
            <a:r>
              <a:rPr lang="en-US" sz="2400" kern="1200" dirty="0" err="1">
                <a:latin typeface="Arial" panose="020B0604020202020204" pitchFamily="34" charset="0"/>
                <a:cs typeface="Arial" panose="020B0604020202020204" pitchFamily="34" charset="0"/>
              </a:rPr>
              <a:t>phí</a:t>
            </a:r>
            <a:r>
              <a:rPr lang="en-US" sz="2400" kern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kern="1200" dirty="0" err="1">
                <a:latin typeface="Arial" panose="020B0604020202020204" pitchFamily="34" charset="0"/>
                <a:cs typeface="Arial" panose="020B0604020202020204" pitchFamily="34" charset="0"/>
              </a:rPr>
              <a:t>khám</a:t>
            </a:r>
            <a:r>
              <a:rPr lang="en-US" sz="2400" kern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kern="1200" dirty="0" err="1">
                <a:latin typeface="Arial" panose="020B0604020202020204" pitchFamily="34" charset="0"/>
                <a:cs typeface="Arial" panose="020B0604020202020204" pitchFamily="34" charset="0"/>
              </a:rPr>
              <a:t>chữa</a:t>
            </a:r>
            <a:r>
              <a:rPr lang="en-US" sz="2400" kern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kern="1200" dirty="0" err="1">
                <a:latin typeface="Arial" panose="020B0604020202020204" pitchFamily="34" charset="0"/>
                <a:cs typeface="Arial" panose="020B0604020202020204" pitchFamily="34" charset="0"/>
              </a:rPr>
              <a:t>bệnh</a:t>
            </a:r>
            <a:r>
              <a:rPr lang="en-US" sz="2400" kern="1200" dirty="0">
                <a:latin typeface="Arial" panose="020B0604020202020204" pitchFamily="34" charset="0"/>
                <a:cs typeface="Arial" panose="020B0604020202020204" pitchFamily="34" charset="0"/>
              </a:rPr>
              <a:t> ở </a:t>
            </a:r>
            <a:r>
              <a:rPr lang="en-US" sz="2400" kern="1200" dirty="0" err="1"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r>
              <a:rPr lang="en-US" sz="2400" kern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kern="1200" dirty="0" err="1">
                <a:latin typeface="Arial" panose="020B0604020202020204" pitchFamily="34" charset="0"/>
                <a:cs typeface="Arial" panose="020B0604020202020204" pitchFamily="34" charset="0"/>
              </a:rPr>
              <a:t>ngoài</a:t>
            </a:r>
            <a:endParaRPr lang="en-US" sz="2400" kern="1200" baseline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Freeform: Shape 4">
            <a:extLst>
              <a:ext uri="{FF2B5EF4-FFF2-40B4-BE49-F238E27FC236}">
                <a16:creationId xmlns:a16="http://schemas.microsoft.com/office/drawing/2014/main" id="{8337E681-0BB4-452A-A51F-AED2258495D1}"/>
              </a:ext>
            </a:extLst>
          </p:cNvPr>
          <p:cNvSpPr/>
          <p:nvPr/>
        </p:nvSpPr>
        <p:spPr>
          <a:xfrm>
            <a:off x="540919" y="4520485"/>
            <a:ext cx="10887075" cy="565294"/>
          </a:xfrm>
          <a:custGeom>
            <a:avLst/>
            <a:gdLst>
              <a:gd name="connsiteX0" fmla="*/ 0 w 10887075"/>
              <a:gd name="connsiteY0" fmla="*/ 44733 h 268390"/>
              <a:gd name="connsiteX1" fmla="*/ 44733 w 10887075"/>
              <a:gd name="connsiteY1" fmla="*/ 0 h 268390"/>
              <a:gd name="connsiteX2" fmla="*/ 10842342 w 10887075"/>
              <a:gd name="connsiteY2" fmla="*/ 0 h 268390"/>
              <a:gd name="connsiteX3" fmla="*/ 10887075 w 10887075"/>
              <a:gd name="connsiteY3" fmla="*/ 44733 h 268390"/>
              <a:gd name="connsiteX4" fmla="*/ 10887075 w 10887075"/>
              <a:gd name="connsiteY4" fmla="*/ 223657 h 268390"/>
              <a:gd name="connsiteX5" fmla="*/ 10842342 w 10887075"/>
              <a:gd name="connsiteY5" fmla="*/ 268390 h 268390"/>
              <a:gd name="connsiteX6" fmla="*/ 44733 w 10887075"/>
              <a:gd name="connsiteY6" fmla="*/ 268390 h 268390"/>
              <a:gd name="connsiteX7" fmla="*/ 0 w 10887075"/>
              <a:gd name="connsiteY7" fmla="*/ 223657 h 268390"/>
              <a:gd name="connsiteX8" fmla="*/ 0 w 10887075"/>
              <a:gd name="connsiteY8" fmla="*/ 44733 h 268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87075" h="268390">
                <a:moveTo>
                  <a:pt x="0" y="44733"/>
                </a:moveTo>
                <a:cubicBezTo>
                  <a:pt x="0" y="20028"/>
                  <a:pt x="20028" y="0"/>
                  <a:pt x="44733" y="0"/>
                </a:cubicBezTo>
                <a:lnTo>
                  <a:pt x="10842342" y="0"/>
                </a:lnTo>
                <a:cubicBezTo>
                  <a:pt x="10867047" y="0"/>
                  <a:pt x="10887075" y="20028"/>
                  <a:pt x="10887075" y="44733"/>
                </a:cubicBezTo>
                <a:lnTo>
                  <a:pt x="10887075" y="223657"/>
                </a:lnTo>
                <a:cubicBezTo>
                  <a:pt x="10887075" y="248362"/>
                  <a:pt x="10867047" y="268390"/>
                  <a:pt x="10842342" y="268390"/>
                </a:cubicBezTo>
                <a:lnTo>
                  <a:pt x="44733" y="268390"/>
                </a:lnTo>
                <a:cubicBezTo>
                  <a:pt x="20028" y="268390"/>
                  <a:pt x="0" y="248362"/>
                  <a:pt x="0" y="223657"/>
                </a:cubicBezTo>
                <a:lnTo>
                  <a:pt x="0" y="44733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4542" tIns="104542" rIns="104542" bIns="104542" numCol="1" spcCol="1270" anchor="ctr" anchorCtr="0">
            <a:noAutofit/>
          </a:bodyPr>
          <a:lstStyle/>
          <a:p>
            <a:pPr marL="0" lvl="0" indent="0" algn="l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kern="1200" dirty="0" err="1">
                <a:latin typeface="Arial" panose="020B0604020202020204" pitchFamily="34" charset="0"/>
                <a:cs typeface="Arial" panose="020B0604020202020204" pitchFamily="34" charset="0"/>
              </a:rPr>
              <a:t>Đối</a:t>
            </a:r>
            <a:r>
              <a:rPr lang="en-US" sz="2400" kern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kern="1200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400" kern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kern="12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400" kern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kern="1200" dirty="0" err="1">
                <a:latin typeface="Arial" panose="020B0604020202020204" pitchFamily="34" charset="0"/>
                <a:cs typeface="Arial" panose="020B0604020202020204" pitchFamily="34" charset="0"/>
              </a:rPr>
              <a:t>hồ</a:t>
            </a:r>
            <a:r>
              <a:rPr lang="en-US" sz="2400" kern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kern="1200" dirty="0" err="1">
                <a:latin typeface="Arial" panose="020B0604020202020204" pitchFamily="34" charset="0"/>
                <a:cs typeface="Arial" panose="020B0604020202020204" pitchFamily="34" charset="0"/>
              </a:rPr>
              <a:t>sơ</a:t>
            </a:r>
            <a:r>
              <a:rPr lang="en-US" sz="2400" kern="1200" dirty="0">
                <a:latin typeface="Arial" panose="020B0604020202020204" pitchFamily="34" charset="0"/>
                <a:cs typeface="Arial" panose="020B0604020202020204" pitchFamily="34" charset="0"/>
              </a:rPr>
              <a:t> claim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TH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tử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vong</a:t>
            </a:r>
            <a:endParaRPr lang="en-US" sz="2400" kern="1200" baseline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55963" y="5301882"/>
            <a:ext cx="1045698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Arial (body)"/>
              </a:rPr>
              <a:t>  -   </a:t>
            </a:r>
            <a:r>
              <a:rPr lang="en-US" sz="2000" dirty="0" err="1">
                <a:latin typeface="Arial (body)"/>
              </a:rPr>
              <a:t>Người</a:t>
            </a:r>
            <a:r>
              <a:rPr lang="en-US" sz="2000" dirty="0">
                <a:latin typeface="Arial (body)"/>
              </a:rPr>
              <a:t> </a:t>
            </a:r>
            <a:r>
              <a:rPr lang="en-US" sz="2000" dirty="0" err="1">
                <a:latin typeface="Arial (body)"/>
              </a:rPr>
              <a:t>thụ</a:t>
            </a:r>
            <a:r>
              <a:rPr lang="en-US" sz="2000" dirty="0">
                <a:latin typeface="Arial (body)"/>
              </a:rPr>
              <a:t> </a:t>
            </a:r>
            <a:r>
              <a:rPr lang="en-US" sz="2000" dirty="0" err="1">
                <a:latin typeface="Arial (body)"/>
              </a:rPr>
              <a:t>hưởng</a:t>
            </a:r>
            <a:r>
              <a:rPr lang="en-US" sz="2000" dirty="0">
                <a:latin typeface="Arial (body)"/>
              </a:rPr>
              <a:t>/</a:t>
            </a:r>
            <a:r>
              <a:rPr lang="en-US" sz="2000" dirty="0" err="1">
                <a:latin typeface="Arial (body)"/>
              </a:rPr>
              <a:t>người</a:t>
            </a:r>
            <a:r>
              <a:rPr lang="en-US" sz="2000" dirty="0">
                <a:latin typeface="Arial (body)"/>
              </a:rPr>
              <a:t> </a:t>
            </a:r>
            <a:r>
              <a:rPr lang="en-US" sz="2000" dirty="0" err="1">
                <a:latin typeface="Arial (body)"/>
              </a:rPr>
              <a:t>đại</a:t>
            </a:r>
            <a:r>
              <a:rPr lang="en-US" sz="2000" dirty="0">
                <a:latin typeface="Arial (body)"/>
              </a:rPr>
              <a:t> </a:t>
            </a:r>
            <a:r>
              <a:rPr lang="en-US" sz="2000" dirty="0" err="1">
                <a:latin typeface="Arial (body)"/>
              </a:rPr>
              <a:t>diện</a:t>
            </a:r>
            <a:r>
              <a:rPr lang="en-US" sz="2000" dirty="0">
                <a:latin typeface="Arial (body)"/>
              </a:rPr>
              <a:t> </a:t>
            </a:r>
            <a:r>
              <a:rPr lang="en-US" sz="2000" dirty="0" err="1">
                <a:latin typeface="Arial (body)"/>
              </a:rPr>
              <a:t>của</a:t>
            </a:r>
            <a:r>
              <a:rPr lang="en-US" sz="2000" dirty="0">
                <a:latin typeface="Arial (body)"/>
              </a:rPr>
              <a:t> NĐBH </a:t>
            </a:r>
            <a:r>
              <a:rPr lang="en-US" sz="2000" dirty="0" err="1">
                <a:latin typeface="Arial (body)"/>
              </a:rPr>
              <a:t>phải</a:t>
            </a:r>
            <a:r>
              <a:rPr lang="en-US" sz="2000" dirty="0">
                <a:latin typeface="Arial (body)"/>
              </a:rPr>
              <a:t> </a:t>
            </a:r>
            <a:r>
              <a:rPr lang="en-US" sz="2000" dirty="0" err="1">
                <a:latin typeface="Arial (body)"/>
              </a:rPr>
              <a:t>cung</a:t>
            </a:r>
            <a:r>
              <a:rPr lang="en-US" sz="2000" dirty="0">
                <a:latin typeface="Arial (body)"/>
              </a:rPr>
              <a:t> </a:t>
            </a:r>
            <a:r>
              <a:rPr lang="en-US" sz="2000" dirty="0" err="1">
                <a:latin typeface="Arial (body)"/>
              </a:rPr>
              <a:t>cấp</a:t>
            </a:r>
            <a:r>
              <a:rPr lang="en-US" sz="2000" dirty="0">
                <a:latin typeface="Arial (body)"/>
              </a:rPr>
              <a:t> </a:t>
            </a:r>
            <a:r>
              <a:rPr lang="en-US" sz="2000" dirty="0" err="1">
                <a:latin typeface="Arial (body)"/>
              </a:rPr>
              <a:t>bản</a:t>
            </a:r>
            <a:r>
              <a:rPr lang="en-US" sz="2000" dirty="0">
                <a:latin typeface="Arial (body)"/>
              </a:rPr>
              <a:t> </a:t>
            </a:r>
            <a:r>
              <a:rPr lang="en-US" sz="2000" dirty="0" err="1">
                <a:latin typeface="Arial (body)"/>
              </a:rPr>
              <a:t>chính</a:t>
            </a:r>
            <a:r>
              <a:rPr lang="en-US" sz="2000" dirty="0">
                <a:latin typeface="Arial (body)"/>
              </a:rPr>
              <a:t> </a:t>
            </a:r>
            <a:r>
              <a:rPr lang="en-US" sz="2000" dirty="0" err="1">
                <a:latin typeface="Arial (body)"/>
              </a:rPr>
              <a:t>hoặc</a:t>
            </a:r>
            <a:r>
              <a:rPr lang="en-US" sz="2000" dirty="0">
                <a:latin typeface="Arial (body)"/>
              </a:rPr>
              <a:t> </a:t>
            </a:r>
            <a:r>
              <a:rPr lang="en-US" sz="2000" dirty="0" err="1">
                <a:latin typeface="Arial (body)"/>
              </a:rPr>
              <a:t>bản</a:t>
            </a:r>
            <a:r>
              <a:rPr lang="en-US" sz="2000" dirty="0">
                <a:latin typeface="Arial (body)"/>
              </a:rPr>
              <a:t> </a:t>
            </a:r>
            <a:r>
              <a:rPr lang="en-US" sz="2000" dirty="0" err="1">
                <a:latin typeface="Arial (body)"/>
              </a:rPr>
              <a:t>sao</a:t>
            </a:r>
            <a:r>
              <a:rPr lang="en-US" sz="2000" dirty="0">
                <a:latin typeface="Arial (body)"/>
              </a:rPr>
              <a:t> y </a:t>
            </a:r>
            <a:r>
              <a:rPr lang="en-US" sz="2000" dirty="0" err="1">
                <a:latin typeface="Arial (body)"/>
              </a:rPr>
              <a:t>công</a:t>
            </a:r>
            <a:r>
              <a:rPr lang="en-US" sz="2000" dirty="0">
                <a:latin typeface="Arial (body)"/>
              </a:rPr>
              <a:t> </a:t>
            </a:r>
            <a:r>
              <a:rPr lang="en-US" sz="2000" dirty="0" err="1">
                <a:latin typeface="Arial (body)"/>
              </a:rPr>
              <a:t>chứng</a:t>
            </a:r>
            <a:r>
              <a:rPr lang="en-US" sz="2000" dirty="0">
                <a:latin typeface="Arial (body)"/>
              </a:rPr>
              <a:t> </a:t>
            </a:r>
            <a:r>
              <a:rPr lang="en-US" sz="2000" dirty="0" err="1">
                <a:latin typeface="Arial (body)"/>
              </a:rPr>
              <a:t>Giấy</a:t>
            </a:r>
            <a:r>
              <a:rPr lang="en-US" sz="2000" dirty="0">
                <a:latin typeface="Arial (body)"/>
              </a:rPr>
              <a:t> </a:t>
            </a:r>
            <a:r>
              <a:rPr lang="en-US" sz="2000" dirty="0" err="1">
                <a:latin typeface="Arial (body)"/>
              </a:rPr>
              <a:t>chứng</a:t>
            </a:r>
            <a:r>
              <a:rPr lang="en-US" sz="2000" dirty="0">
                <a:latin typeface="Arial (body)"/>
              </a:rPr>
              <a:t> </a:t>
            </a:r>
            <a:r>
              <a:rPr lang="en-US" sz="2000" dirty="0" err="1">
                <a:latin typeface="Arial (body)"/>
              </a:rPr>
              <a:t>tử</a:t>
            </a:r>
            <a:r>
              <a:rPr lang="en-US" sz="2000" dirty="0">
                <a:latin typeface="Arial (body)"/>
              </a:rPr>
              <a:t>, </a:t>
            </a:r>
            <a:r>
              <a:rPr lang="en-US" sz="2000" dirty="0" err="1">
                <a:latin typeface="Arial (body)"/>
              </a:rPr>
              <a:t>Giấy</a:t>
            </a:r>
            <a:r>
              <a:rPr lang="en-US" sz="2000" dirty="0">
                <a:latin typeface="Arial (body)"/>
              </a:rPr>
              <a:t> </a:t>
            </a:r>
            <a:r>
              <a:rPr lang="en-US" sz="2000" dirty="0" err="1">
                <a:latin typeface="Arial (body)"/>
              </a:rPr>
              <a:t>chứng</a:t>
            </a:r>
            <a:r>
              <a:rPr lang="en-US" sz="2000" dirty="0">
                <a:latin typeface="Arial (body)"/>
              </a:rPr>
              <a:t> </a:t>
            </a:r>
            <a:r>
              <a:rPr lang="en-US" sz="2000" dirty="0" err="1">
                <a:latin typeface="Arial (body)"/>
              </a:rPr>
              <a:t>nhận</a:t>
            </a:r>
            <a:r>
              <a:rPr lang="en-US" sz="2000" dirty="0">
                <a:latin typeface="Arial (body)"/>
              </a:rPr>
              <a:t> </a:t>
            </a:r>
            <a:r>
              <a:rPr lang="en-US" sz="2000" dirty="0" err="1">
                <a:latin typeface="Arial (body)"/>
              </a:rPr>
              <a:t>quyền</a:t>
            </a:r>
            <a:r>
              <a:rPr lang="en-US" sz="2000" dirty="0">
                <a:latin typeface="Arial (body)"/>
              </a:rPr>
              <a:t> </a:t>
            </a:r>
            <a:r>
              <a:rPr lang="en-US" sz="2000" dirty="0" err="1">
                <a:latin typeface="Arial (body)"/>
              </a:rPr>
              <a:t>thừa</a:t>
            </a:r>
            <a:r>
              <a:rPr lang="en-US" sz="2000" dirty="0">
                <a:latin typeface="Arial (body)"/>
              </a:rPr>
              <a:t> </a:t>
            </a:r>
            <a:r>
              <a:rPr lang="en-US" sz="2000" dirty="0" err="1">
                <a:latin typeface="Arial (body)"/>
              </a:rPr>
              <a:t>kế</a:t>
            </a:r>
            <a:r>
              <a:rPr lang="en-US" sz="2000" dirty="0">
                <a:latin typeface="Arial (body)"/>
              </a:rPr>
              <a:t> </a:t>
            </a:r>
            <a:r>
              <a:rPr lang="en-US" sz="2000" dirty="0" err="1">
                <a:latin typeface="Arial (body)"/>
              </a:rPr>
              <a:t>hợp</a:t>
            </a:r>
            <a:r>
              <a:rPr lang="en-US" sz="2000" dirty="0">
                <a:latin typeface="Arial (body)"/>
              </a:rPr>
              <a:t> </a:t>
            </a:r>
            <a:r>
              <a:rPr lang="en-US" sz="2000" dirty="0" err="1">
                <a:latin typeface="Arial (body)"/>
              </a:rPr>
              <a:t>pháp</a:t>
            </a:r>
            <a:r>
              <a:rPr lang="en-US" sz="2000" dirty="0">
                <a:latin typeface="Arial (body)"/>
              </a:rPr>
              <a:t> (</a:t>
            </a:r>
            <a:r>
              <a:rPr lang="en-US" sz="2000" dirty="0" err="1">
                <a:latin typeface="Arial (body)"/>
              </a:rPr>
              <a:t>nếu</a:t>
            </a:r>
            <a:r>
              <a:rPr lang="en-US" sz="2000" dirty="0">
                <a:latin typeface="Arial (body)"/>
              </a:rPr>
              <a:t> NĐBH </a:t>
            </a:r>
            <a:r>
              <a:rPr lang="en-US" sz="2000" dirty="0" err="1">
                <a:latin typeface="Arial (body)"/>
              </a:rPr>
              <a:t>không</a:t>
            </a:r>
            <a:r>
              <a:rPr lang="en-US" sz="2000" dirty="0">
                <a:latin typeface="Arial (body)"/>
              </a:rPr>
              <a:t> </a:t>
            </a:r>
            <a:r>
              <a:rPr lang="en-US" sz="2000" dirty="0" err="1">
                <a:latin typeface="Arial (body)"/>
              </a:rPr>
              <a:t>chỉ</a:t>
            </a:r>
            <a:r>
              <a:rPr lang="en-US" sz="2000" dirty="0">
                <a:latin typeface="Arial (body)"/>
              </a:rPr>
              <a:t> </a:t>
            </a:r>
            <a:r>
              <a:rPr lang="en-US" sz="2000" dirty="0" err="1">
                <a:latin typeface="Arial (body)"/>
              </a:rPr>
              <a:t>định</a:t>
            </a:r>
            <a:r>
              <a:rPr lang="en-US" sz="2000" dirty="0">
                <a:latin typeface="Arial (body)"/>
              </a:rPr>
              <a:t> </a:t>
            </a:r>
            <a:r>
              <a:rPr lang="en-US" sz="2000" dirty="0" err="1">
                <a:latin typeface="Arial (body)"/>
              </a:rPr>
              <a:t>người</a:t>
            </a:r>
            <a:r>
              <a:rPr lang="en-US" sz="2000" dirty="0">
                <a:latin typeface="Arial (body)"/>
              </a:rPr>
              <a:t> </a:t>
            </a:r>
            <a:r>
              <a:rPr lang="en-US" sz="2000" dirty="0" err="1">
                <a:latin typeface="Arial (body)"/>
              </a:rPr>
              <a:t>thụ</a:t>
            </a:r>
            <a:r>
              <a:rPr lang="en-US" sz="2000" dirty="0">
                <a:latin typeface="Arial (body)"/>
              </a:rPr>
              <a:t> </a:t>
            </a:r>
            <a:r>
              <a:rPr lang="en-US" sz="2000" dirty="0" err="1">
                <a:latin typeface="Arial (body)"/>
              </a:rPr>
              <a:t>hưởng</a:t>
            </a:r>
            <a:r>
              <a:rPr lang="en-US" sz="2000" dirty="0">
                <a:latin typeface="Arial (body)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215087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CB87EE-361F-4486-A7E0-837A50255E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525" y="368234"/>
            <a:ext cx="8470140" cy="662075"/>
          </a:xfrm>
        </p:spPr>
        <p:txBody>
          <a:bodyPr>
            <a:normAutofit fontScale="90000"/>
          </a:bodyPr>
          <a:lstStyle/>
          <a:p>
            <a:pPr lvl="0">
              <a:lnSpc>
                <a:spcPct val="100000"/>
              </a:lnSpc>
              <a:defRPr cap="all"/>
            </a:pPr>
            <a:r>
              <a:rPr lang="en-US" sz="2400" b="1" dirty="0"/>
              <a:t>III. 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CHỨNG TỪ THANH TOÁN</a:t>
            </a:r>
            <a:b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 HS CLAIM CHI PHÍ KHÁM CHỮA BỆNH Ở VIỆT NAM</a:t>
            </a:r>
            <a:endParaRPr lang="en-US" sz="24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F501F28E-70DD-4ACF-A58F-5783EEE40A6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58732756"/>
              </p:ext>
            </p:extLst>
          </p:nvPr>
        </p:nvGraphicFramePr>
        <p:xfrm>
          <a:off x="757237" y="1133341"/>
          <a:ext cx="10887075" cy="55532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Graphic 4" descr="Map with pin">
            <a:hlinkClick r:id="rId7" action="ppaction://hlinksldjump"/>
            <a:extLst>
              <a:ext uri="{FF2B5EF4-FFF2-40B4-BE49-F238E27FC236}">
                <a16:creationId xmlns:a16="http://schemas.microsoft.com/office/drawing/2014/main" id="{A43242C1-8E9E-4D02-8FE7-093E9CC3337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1125200" y="5928059"/>
            <a:ext cx="605589" cy="605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342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993023"/>
          </a:xfrm>
        </p:spPr>
        <p:txBody>
          <a:bodyPr>
            <a:normAutofit/>
          </a:bodyPr>
          <a:lstStyle/>
          <a:p>
            <a:r>
              <a:rPr lang="en-US" sz="2200" b="1" dirty="0"/>
              <a:t>III. </a:t>
            </a:r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CHỨNG TỪ THANH TOÁN</a:t>
            </a:r>
            <a:b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 HS CLAIM CHI PHÍ KHÁM CHỮA BỆNH Ở NƯỚC NGOÀI</a:t>
            </a:r>
            <a:endParaRPr lang="en-US" sz="2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bảo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hiểm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chỉ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cần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cung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cấp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chứng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thanh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toán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lệ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phòng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khám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bệnh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viện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nơi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NĐBH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khám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chữa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bệnh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mua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thuốc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(bill, receipt…)</a:t>
            </a:r>
          </a:p>
          <a:p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chứng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thanh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toán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cần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tin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nơi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cấp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giấy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tờ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tên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đầy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đủ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nguời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khám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chữa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bệnh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ngày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tháng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hóa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đơn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nội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dung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từng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khoản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thu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loại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tiền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tệ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sử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54229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CB87EE-361F-4486-A7E0-837A50255E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525" y="368235"/>
            <a:ext cx="6257925" cy="649196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  <a:defRPr cap="all"/>
            </a:pPr>
            <a:r>
              <a:rPr lang="en-US" sz="2400" b="1" dirty="0"/>
              <a:t>III. 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CHỨNG TỪ THANH TOÁN</a:t>
            </a:r>
            <a:endParaRPr lang="en-US" sz="2400" b="1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F501F28E-70DD-4ACF-A58F-5783EEE40A6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00462953"/>
              </p:ext>
            </p:extLst>
          </p:nvPr>
        </p:nvGraphicFramePr>
        <p:xfrm>
          <a:off x="757237" y="368235"/>
          <a:ext cx="10887075" cy="59512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Graphic 4" descr="Map with pin">
            <a:hlinkClick r:id="rId7" action="ppaction://hlinksldjump"/>
            <a:extLst>
              <a:ext uri="{FF2B5EF4-FFF2-40B4-BE49-F238E27FC236}">
                <a16:creationId xmlns:a16="http://schemas.microsoft.com/office/drawing/2014/main" id="{1CFE18B5-94C5-4A03-970F-D99313B8BD9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1125200" y="5928059"/>
            <a:ext cx="605589" cy="605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999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CB87EE-361F-4486-A7E0-837A50255E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525" y="368233"/>
            <a:ext cx="9964089" cy="1293141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  <a:defRPr cap="all"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IV. THỜI GIAN NỘP HỒ S</a:t>
            </a:r>
            <a:r>
              <a:rPr lang="vi-VN" sz="2400" b="1" dirty="0">
                <a:latin typeface="Arial" panose="020B0604020202020204" pitchFamily="34" charset="0"/>
                <a:cs typeface="Arial" panose="020B0604020202020204" pitchFamily="34" charset="0"/>
              </a:rPr>
              <a:t>Ơ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YÊU CẦU TRẢ TIỀN BẢO HIỂM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F501F28E-70DD-4ACF-A58F-5783EEE40A6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09687105"/>
              </p:ext>
            </p:extLst>
          </p:nvPr>
        </p:nvGraphicFramePr>
        <p:xfrm>
          <a:off x="652462" y="781049"/>
          <a:ext cx="10887075" cy="548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Graphic 4" descr="Map with pin">
            <a:hlinkClick r:id="rId7" action="ppaction://hlinksldjump"/>
            <a:extLst>
              <a:ext uri="{FF2B5EF4-FFF2-40B4-BE49-F238E27FC236}">
                <a16:creationId xmlns:a16="http://schemas.microsoft.com/office/drawing/2014/main" id="{1AE405CE-A5BA-4685-A669-8D24894F301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1125200" y="5928059"/>
            <a:ext cx="605589" cy="605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856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CB87EE-361F-4486-A7E0-837A50255E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525" y="368234"/>
            <a:ext cx="8905875" cy="481772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  <a:defRPr cap="all"/>
            </a:pP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MỌI THẮC MẮC XIN LIÊN HỆ: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F501F28E-70DD-4ACF-A58F-5783EEE40A6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90873592"/>
              </p:ext>
            </p:extLst>
          </p:nvPr>
        </p:nvGraphicFramePr>
        <p:xfrm>
          <a:off x="652462" y="695459"/>
          <a:ext cx="10887075" cy="55719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Graphic 4" descr="Map with pin">
            <a:hlinkClick r:id="rId7" action="ppaction://hlinksldjump"/>
            <a:extLst>
              <a:ext uri="{FF2B5EF4-FFF2-40B4-BE49-F238E27FC236}">
                <a16:creationId xmlns:a16="http://schemas.microsoft.com/office/drawing/2014/main" id="{1AE405CE-A5BA-4685-A669-8D24894F301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1125200" y="5928059"/>
            <a:ext cx="605589" cy="605589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652461" y="2756079"/>
            <a:ext cx="10887075" cy="42500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Về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hồ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sơ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bồi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thường</a:t>
            </a: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8621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bstract image">
            <a:extLst>
              <a:ext uri="{FF2B5EF4-FFF2-40B4-BE49-F238E27FC236}">
                <a16:creationId xmlns:a16="http://schemas.microsoft.com/office/drawing/2014/main" id="{8045422F-7258-40AC-BD2E-2469AA44892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5574" y="277276"/>
            <a:ext cx="11801435" cy="622655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8C3B467-088C-4F3D-A9A7-105C4E1E20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06839" y="850005"/>
            <a:ext cx="8092595" cy="1442433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n-US" sz="3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Dịch </a:t>
            </a:r>
            <a:r>
              <a:rPr lang="en-US" sz="39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vụ</a:t>
            </a:r>
            <a:r>
              <a:rPr lang="en-US" sz="3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9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bảo</a:t>
            </a:r>
            <a:r>
              <a:rPr lang="en-US" sz="3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9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hiểm</a:t>
            </a:r>
            <a:r>
              <a:rPr lang="en-US" sz="3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9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sức</a:t>
            </a:r>
            <a:r>
              <a:rPr lang="en-US" sz="3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9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khỏe</a:t>
            </a:r>
            <a:r>
              <a:rPr lang="en-US" sz="3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9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3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9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NGƯỜI THÂN</a:t>
            </a:r>
            <a:endParaRPr lang="en-US" sz="39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8722DDC-8EEE-4A06-8DFE-B44871EAA2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0375" y="3764635"/>
            <a:ext cx="11143489" cy="2146767"/>
          </a:xfrm>
        </p:spPr>
        <p:txBody>
          <a:bodyPr>
            <a:noAutofit/>
          </a:bodyPr>
          <a:lstStyle/>
          <a:p>
            <a:pPr marL="285750" indent="-285750" algn="just">
              <a:spcAft>
                <a:spcPts val="600"/>
              </a:spcAft>
              <a:buFontTx/>
              <a:buChar char="-"/>
            </a:pPr>
            <a:r>
              <a:rPr lang="en-US" sz="2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Sẽ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triển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khai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45 </a:t>
            </a:r>
            <a:r>
              <a:rPr lang="en-US" sz="2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ngày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dự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kiến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lực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bảo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hiểm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1/7/2021</a:t>
            </a:r>
          </a:p>
          <a:p>
            <a:pPr marL="285750" indent="-285750" algn="just">
              <a:spcAft>
                <a:spcPts val="600"/>
              </a:spcAft>
              <a:buFontTx/>
              <a:buChar char="-"/>
            </a:pPr>
            <a:r>
              <a:rPr lang="en-US" sz="2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CQ/ĐV </a:t>
            </a:r>
            <a:r>
              <a:rPr lang="en-US" sz="2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giúp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Bảo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Minh </a:t>
            </a:r>
            <a:r>
              <a:rPr lang="en-US" sz="2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lập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danh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sách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thân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nhu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cầu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tham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gia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bảo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hiểm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gửi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Bảo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Minh </a:t>
            </a:r>
            <a:r>
              <a:rPr lang="en-US" sz="2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trước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ngày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15/06/2021 </a:t>
            </a:r>
            <a:r>
              <a:rPr lang="en-US" sz="2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Bảo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Minh </a:t>
            </a:r>
            <a:r>
              <a:rPr lang="en-US" sz="2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tổng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tiến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hành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công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việc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tiếp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theo.</a:t>
            </a:r>
            <a:endParaRPr lang="en-US" sz="2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spcAft>
                <a:spcPts val="600"/>
              </a:spcAft>
              <a:buFontTx/>
              <a:buChar char="-"/>
            </a:pPr>
            <a:endParaRPr lang="en-US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BẢO MINH - Tổng công ty Cổ phần Bảo Min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38449"/>
            <a:ext cx="2676525" cy="3343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Những điều thú vị về biểu tượng bông sen vàng của Vietnam Airlin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Những điều thú vị về biểu tượng bông sen vàng của Vietnam Airlines"/>
          <p:cNvSpPr>
            <a:spLocks noChangeAspect="1" noChangeArrowheads="1"/>
          </p:cNvSpPr>
          <p:nvPr/>
        </p:nvSpPr>
        <p:spPr bwMode="auto">
          <a:xfrm>
            <a:off x="72985" y="27727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86820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q-and-a | Mating Habits of the Modern Geek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161" y="850007"/>
            <a:ext cx="9324304" cy="4597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16832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BẢNG QUYỀN LỢI BẢO HIỂM VÀ 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ĐIỀU KIỆN ĐIỀU KHOẢN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89437355"/>
              </p:ext>
            </p:extLst>
          </p:nvPr>
        </p:nvGraphicFramePr>
        <p:xfrm>
          <a:off x="1066800" y="2103438"/>
          <a:ext cx="10730248" cy="38496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6" name="Group 5"/>
          <p:cNvGrpSpPr/>
          <p:nvPr/>
        </p:nvGrpSpPr>
        <p:grpSpPr>
          <a:xfrm>
            <a:off x="1065730" y="5455857"/>
            <a:ext cx="10730248" cy="659966"/>
            <a:chOff x="0" y="2091930"/>
            <a:chExt cx="10730248" cy="659966"/>
          </a:xfrm>
        </p:grpSpPr>
        <p:sp>
          <p:nvSpPr>
            <p:cNvPr id="7" name="Rounded Rectangle 6"/>
            <p:cNvSpPr/>
            <p:nvPr/>
          </p:nvSpPr>
          <p:spPr>
            <a:xfrm>
              <a:off x="0" y="2091930"/>
              <a:ext cx="10730248" cy="659966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 txBox="1"/>
            <p:nvPr/>
          </p:nvSpPr>
          <p:spPr>
            <a:xfrm>
              <a:off x="32217" y="2124147"/>
              <a:ext cx="10665814" cy="59553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060" tIns="99060" rIns="99060" bIns="99060" numCol="1" spcCol="1270" anchor="ctr" anchorCtr="0">
              <a:noAutofit/>
            </a:bodyPr>
            <a:lstStyle/>
            <a:p>
              <a:pPr lvl="0" algn="l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600" kern="1200" dirty="0" err="1"/>
                <a:t>Thời</a:t>
              </a:r>
              <a:r>
                <a:rPr lang="en-US" sz="2600" kern="1200" dirty="0"/>
                <a:t> </a:t>
              </a:r>
              <a:r>
                <a:rPr lang="en-US" sz="2600" kern="1200" dirty="0" err="1"/>
                <a:t>gian</a:t>
              </a:r>
              <a:r>
                <a:rPr lang="en-US" sz="2600" kern="1200" dirty="0"/>
                <a:t> </a:t>
              </a:r>
              <a:r>
                <a:rPr lang="en-US" sz="2600" kern="1200" dirty="0" err="1"/>
                <a:t>chờ</a:t>
              </a:r>
              <a:r>
                <a:rPr lang="en-US" sz="2600" kern="1200" dirty="0"/>
                <a:t>: </a:t>
              </a:r>
              <a:r>
                <a:rPr lang="en-US" sz="2600" kern="1200" dirty="0" err="1"/>
                <a:t>miễn</a:t>
              </a:r>
              <a:r>
                <a:rPr lang="en-US" sz="2600" kern="1200" dirty="0"/>
                <a:t> </a:t>
              </a:r>
              <a:r>
                <a:rPr lang="en-US" sz="2600" kern="1200" dirty="0" err="1"/>
                <a:t>toàn</a:t>
              </a:r>
              <a:r>
                <a:rPr lang="en-US" sz="2600" kern="1200" dirty="0"/>
                <a:t> </a:t>
              </a:r>
              <a:r>
                <a:rPr lang="en-US" sz="2600" kern="1200" dirty="0" err="1"/>
                <a:t>bộ</a:t>
              </a:r>
              <a:r>
                <a:rPr lang="en-US" sz="2600" kern="1200" dirty="0"/>
                <a:t> </a:t>
              </a:r>
              <a:r>
                <a:rPr lang="en-US" sz="2600" kern="1200" dirty="0" err="1"/>
                <a:t>thời</a:t>
              </a:r>
              <a:r>
                <a:rPr lang="en-US" sz="2600" kern="1200" dirty="0"/>
                <a:t> </a:t>
              </a:r>
              <a:r>
                <a:rPr lang="en-US" sz="2600" kern="1200" dirty="0" err="1"/>
                <a:t>gian</a:t>
              </a:r>
              <a:r>
                <a:rPr lang="en-US" sz="2600" kern="1200" dirty="0"/>
                <a:t> </a:t>
              </a:r>
              <a:r>
                <a:rPr lang="en-US" sz="2600" kern="1200" dirty="0" err="1"/>
                <a:t>chờ</a:t>
              </a:r>
              <a:endParaRPr lang="en-US" sz="26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17079102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7732B5-37C3-4E13-B9CD-58C52B721D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820" y="431085"/>
            <a:ext cx="10910168" cy="612104"/>
          </a:xfrm>
        </p:spPr>
        <p:txBody>
          <a:bodyPr>
            <a:noAutofit/>
          </a:bodyPr>
          <a:lstStyle/>
          <a:p>
            <a:pPr lvl="0" algn="ctr">
              <a:lnSpc>
                <a:spcPct val="100000"/>
              </a:lnSpc>
              <a:defRPr cap="all"/>
            </a:pPr>
            <a:r>
              <a:rPr lang="en-US" sz="2800" b="1" cap="all" dirty="0" smtClean="0"/>
              <a:t>QUYỀN LỢI BẢO HIỂM	</a:t>
            </a:r>
            <a:endParaRPr lang="en-US" sz="2800" b="1" dirty="0"/>
          </a:p>
        </p:txBody>
      </p:sp>
      <p:pic>
        <p:nvPicPr>
          <p:cNvPr id="18" name="Graphic 17" descr="Map with pin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1EF03E9-EF2E-496A-8237-683F07043E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125200" y="5928059"/>
            <a:ext cx="605589" cy="605589"/>
          </a:xfrm>
          <a:prstGeom prst="rect">
            <a:avLst/>
          </a:prstGeom>
        </p:spPr>
      </p:pic>
      <p:pic>
        <p:nvPicPr>
          <p:cNvPr id="14" name="Content Placeholder 13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669701" y="1223493"/>
            <a:ext cx="10959921" cy="5125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315171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919D0-F177-4BBA-9A0B-DBA69E2ED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822325"/>
            <a:ext cx="10058400" cy="1371600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QUY TRÌNH BẢO LÃNH VIỆN PHÍ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Content Placeholder 2" descr="SmartArt graphic">
            <a:extLst>
              <a:ext uri="{FF2B5EF4-FFF2-40B4-BE49-F238E27FC236}">
                <a16:creationId xmlns:a16="http://schemas.microsoft.com/office/drawing/2014/main" id="{91DB1382-7276-49FA-9632-38D558F457E3}"/>
              </a:ext>
            </a:extLst>
          </p:cNvPr>
          <p:cNvGraphicFramePr>
            <a:graphicFrameLocks noGrp="1"/>
          </p:cNvGraphicFramePr>
          <p:nvPr>
            <p:ph idx="1"/>
            <p:extLst/>
          </p:nvPr>
        </p:nvGraphicFramePr>
        <p:xfrm>
          <a:off x="1066799" y="2310063"/>
          <a:ext cx="10279487" cy="37256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237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CC02A1-06DC-4205-A57E-0579EE77B1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658172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I. ĐIỀU KIỆN ĐỂ ĐƯỢC BLVP</a:t>
            </a:r>
          </a:p>
        </p:txBody>
      </p:sp>
      <p:graphicFrame>
        <p:nvGraphicFramePr>
          <p:cNvPr id="4" name="Content Placeholder 14">
            <a:extLst>
              <a:ext uri="{FF2B5EF4-FFF2-40B4-BE49-F238E27FC236}">
                <a16:creationId xmlns:a16="http://schemas.microsoft.com/office/drawing/2014/main" id="{72424BC9-537D-400F-A9F1-7CAD6AF48BC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14946201"/>
              </p:ext>
            </p:extLst>
          </p:nvPr>
        </p:nvGraphicFramePr>
        <p:xfrm>
          <a:off x="654676" y="1558346"/>
          <a:ext cx="10936309" cy="24469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Rectangle 6"/>
          <p:cNvSpPr/>
          <p:nvPr/>
        </p:nvSpPr>
        <p:spPr>
          <a:xfrm>
            <a:off x="631066" y="4005330"/>
            <a:ext cx="10959920" cy="207349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u="sng" dirty="0" err="1"/>
              <a:t>Lưu</a:t>
            </a:r>
            <a:r>
              <a:rPr lang="en-US" b="1" u="sng" dirty="0"/>
              <a:t> ý</a:t>
            </a:r>
            <a:r>
              <a:rPr lang="en-US" dirty="0"/>
              <a:t>: NĐBH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đúng</a:t>
            </a:r>
            <a:r>
              <a:rPr lang="en-US" dirty="0"/>
              <a:t> CMTND/CCCD </a:t>
            </a:r>
            <a:r>
              <a:rPr lang="en-US" dirty="0" err="1"/>
              <a:t>đã</a:t>
            </a:r>
            <a:r>
              <a:rPr lang="en-US" dirty="0"/>
              <a:t> </a:t>
            </a:r>
            <a:r>
              <a:rPr lang="en-US" dirty="0" err="1"/>
              <a:t>đăng</a:t>
            </a:r>
            <a:r>
              <a:rPr lang="en-US" dirty="0"/>
              <a:t> </a:t>
            </a:r>
            <a:r>
              <a:rPr lang="en-US" dirty="0" err="1"/>
              <a:t>kí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danh</a:t>
            </a:r>
            <a:r>
              <a:rPr lang="en-US" dirty="0"/>
              <a:t> </a:t>
            </a:r>
            <a:r>
              <a:rPr lang="en-US" dirty="0" err="1"/>
              <a:t>sách</a:t>
            </a:r>
            <a:r>
              <a:rPr lang="en-US" dirty="0"/>
              <a:t> NĐBH </a:t>
            </a:r>
            <a:r>
              <a:rPr lang="en-US" dirty="0" err="1"/>
              <a:t>của</a:t>
            </a:r>
            <a:r>
              <a:rPr lang="en-US" dirty="0"/>
              <a:t> CQ/ĐV. </a:t>
            </a:r>
            <a:endParaRPr lang="en-US" dirty="0" smtClean="0"/>
          </a:p>
          <a:p>
            <a:pPr algn="ctr"/>
            <a:endParaRPr lang="en-US" dirty="0" smtClean="0"/>
          </a:p>
          <a:p>
            <a:pPr algn="ctr"/>
            <a:r>
              <a:rPr lang="en-US" dirty="0" err="1" smtClean="0"/>
              <a:t>Nếu</a:t>
            </a:r>
            <a:r>
              <a:rPr lang="en-US" dirty="0" smtClean="0"/>
              <a:t> </a:t>
            </a:r>
            <a:r>
              <a:rPr lang="en-US" dirty="0" err="1"/>
              <a:t>số</a:t>
            </a:r>
            <a:r>
              <a:rPr lang="en-US" dirty="0"/>
              <a:t> CMTND/CCCD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đúng</a:t>
            </a:r>
            <a:r>
              <a:rPr lang="en-US" dirty="0"/>
              <a:t> </a:t>
            </a:r>
            <a:r>
              <a:rPr lang="en-US" dirty="0" err="1"/>
              <a:t>như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đã</a:t>
            </a:r>
            <a:r>
              <a:rPr lang="en-US" dirty="0"/>
              <a:t> </a:t>
            </a:r>
            <a:r>
              <a:rPr lang="en-US" dirty="0" err="1"/>
              <a:t>đăng</a:t>
            </a:r>
            <a:r>
              <a:rPr lang="en-US" dirty="0"/>
              <a:t> </a:t>
            </a:r>
            <a:r>
              <a:rPr lang="en-US" dirty="0" err="1"/>
              <a:t>kí</a:t>
            </a:r>
            <a:r>
              <a:rPr lang="en-US" dirty="0"/>
              <a:t> </a:t>
            </a:r>
            <a:r>
              <a:rPr lang="en-US" dirty="0" err="1"/>
              <a:t>thì</a:t>
            </a:r>
            <a:r>
              <a:rPr lang="en-US" dirty="0"/>
              <a:t> </a:t>
            </a:r>
            <a:r>
              <a:rPr lang="en-US" dirty="0" err="1"/>
              <a:t>việc</a:t>
            </a:r>
            <a:r>
              <a:rPr lang="en-US" dirty="0"/>
              <a:t> BLVP </a:t>
            </a:r>
            <a:r>
              <a:rPr lang="en-US" dirty="0" err="1"/>
              <a:t>sẽ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 smtClean="0"/>
              <a:t>được</a:t>
            </a:r>
            <a:r>
              <a:rPr lang="en-US" dirty="0" smtClean="0"/>
              <a:t>.</a:t>
            </a:r>
          </a:p>
          <a:p>
            <a:pPr algn="ctr"/>
            <a:endParaRPr lang="en-US" dirty="0"/>
          </a:p>
          <a:p>
            <a:pPr algn="ctr"/>
            <a:r>
              <a:rPr lang="en-US" dirty="0" err="1"/>
              <a:t>Trường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 </a:t>
            </a:r>
            <a:r>
              <a:rPr lang="en-US" dirty="0" err="1"/>
              <a:t>thay</a:t>
            </a:r>
            <a:r>
              <a:rPr lang="en-US" dirty="0"/>
              <a:t> </a:t>
            </a:r>
            <a:r>
              <a:rPr lang="en-US" dirty="0" err="1"/>
              <a:t>đổi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CMTND/CCCD, NĐBH </a:t>
            </a:r>
            <a:r>
              <a:rPr lang="en-US" dirty="0" err="1"/>
              <a:t>cần</a:t>
            </a:r>
            <a:r>
              <a:rPr lang="en-US" dirty="0"/>
              <a:t> </a:t>
            </a:r>
            <a:r>
              <a:rPr lang="en-US" dirty="0" err="1"/>
              <a:t>báo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mối</a:t>
            </a:r>
            <a:r>
              <a:rPr lang="en-US" dirty="0"/>
              <a:t> </a:t>
            </a:r>
            <a:r>
              <a:rPr lang="en-US" dirty="0" err="1"/>
              <a:t>liên</a:t>
            </a:r>
            <a:r>
              <a:rPr lang="en-US" dirty="0"/>
              <a:t> </a:t>
            </a:r>
            <a:r>
              <a:rPr lang="en-US" dirty="0" err="1"/>
              <a:t>hệ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CQ/ĐV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cập</a:t>
            </a:r>
            <a:r>
              <a:rPr lang="en-US" dirty="0"/>
              <a:t> </a:t>
            </a:r>
            <a:r>
              <a:rPr lang="en-US" dirty="0" err="1"/>
              <a:t>nhật</a:t>
            </a:r>
            <a:r>
              <a:rPr lang="en-US" dirty="0"/>
              <a:t> </a:t>
            </a:r>
            <a:r>
              <a:rPr lang="en-US" dirty="0" err="1"/>
              <a:t>thay</a:t>
            </a:r>
            <a:r>
              <a:rPr lang="en-US" dirty="0"/>
              <a:t> </a:t>
            </a:r>
            <a:r>
              <a:rPr lang="en-US" dirty="0" err="1"/>
              <a:t>đổi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Bảo</a:t>
            </a:r>
            <a:r>
              <a:rPr lang="en-US" dirty="0"/>
              <a:t> Minh </a:t>
            </a:r>
          </a:p>
        </p:txBody>
      </p:sp>
    </p:spTree>
    <p:extLst>
      <p:ext uri="{BB962C8B-B14F-4D97-AF65-F5344CB8AC3E}">
        <p14:creationId xmlns:p14="http://schemas.microsoft.com/office/powerpoint/2010/main" val="7442183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CB87EE-361F-4486-A7E0-837A50255E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525" y="368235"/>
            <a:ext cx="6257925" cy="713590"/>
          </a:xfrm>
        </p:spPr>
        <p:txBody>
          <a:bodyPr>
            <a:normAutofit/>
          </a:bodyPr>
          <a:lstStyle/>
          <a:p>
            <a:pPr lvl="0">
              <a:lnSpc>
                <a:spcPct val="100000"/>
              </a:lnSpc>
              <a:defRPr cap="all"/>
            </a:pPr>
            <a:r>
              <a:rPr lang="en-US" sz="2400" b="1" dirty="0"/>
              <a:t>II. 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Chi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tiết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quy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blvp</a:t>
            </a:r>
            <a:endParaRPr lang="en-US" sz="2400" b="1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F501F28E-70DD-4ACF-A58F-5783EEE40A6E}"/>
              </a:ext>
            </a:extLst>
          </p:cNvPr>
          <p:cNvGraphicFramePr>
            <a:graphicFrameLocks noGrp="1"/>
          </p:cNvGraphicFramePr>
          <p:nvPr>
            <p:ph idx="1"/>
            <p:extLst/>
          </p:nvPr>
        </p:nvGraphicFramePr>
        <p:xfrm>
          <a:off x="390525" y="906741"/>
          <a:ext cx="10887075" cy="59512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Graphic 4" descr="Map with pin">
            <a:hlinkClick r:id="rId7" action="ppaction://hlinksldjump"/>
            <a:extLst>
              <a:ext uri="{FF2B5EF4-FFF2-40B4-BE49-F238E27FC236}">
                <a16:creationId xmlns:a16="http://schemas.microsoft.com/office/drawing/2014/main" id="{A43242C1-8E9E-4D02-8FE7-093E9CC3337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1125200" y="5928059"/>
            <a:ext cx="605589" cy="605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971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426352"/>
          </a:xfrm>
        </p:spPr>
        <p:txBody>
          <a:bodyPr>
            <a:normAutofit/>
          </a:bodyPr>
          <a:lstStyle/>
          <a:p>
            <a:r>
              <a:rPr lang="en-US" sz="2400" b="1" dirty="0"/>
              <a:t>II. 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Chi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tiết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quy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BLVP</a:t>
            </a:r>
            <a:endParaRPr lang="en-US" sz="2400" dirty="0"/>
          </a:p>
        </p:txBody>
      </p:sp>
      <p:grpSp>
        <p:nvGrpSpPr>
          <p:cNvPr id="4" name="Group 3"/>
          <p:cNvGrpSpPr/>
          <p:nvPr/>
        </p:nvGrpSpPr>
        <p:grpSpPr>
          <a:xfrm>
            <a:off x="1066799" y="1203124"/>
            <a:ext cx="10058401" cy="813799"/>
            <a:chOff x="0" y="3446582"/>
            <a:chExt cx="10887075" cy="803294"/>
          </a:xfrm>
        </p:grpSpPr>
        <p:sp>
          <p:nvSpPr>
            <p:cNvPr id="8" name="Rounded Rectangle 7"/>
            <p:cNvSpPr/>
            <p:nvPr/>
          </p:nvSpPr>
          <p:spPr>
            <a:xfrm>
              <a:off x="0" y="3508730"/>
              <a:ext cx="10887075" cy="741146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 txBox="1"/>
            <p:nvPr/>
          </p:nvSpPr>
          <p:spPr>
            <a:xfrm>
              <a:off x="36179" y="3446582"/>
              <a:ext cx="10814716" cy="66878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indent="-457200" algn="l" defTabSz="889000">
                <a:lnSpc>
                  <a:spcPct val="15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i="1" kern="1200" dirty="0" err="1"/>
                <a:t>Bảo</a:t>
              </a:r>
              <a:r>
                <a:rPr lang="en-US" sz="2400" i="1" kern="1200" dirty="0"/>
                <a:t> Minh </a:t>
              </a:r>
              <a:r>
                <a:rPr lang="en-US" sz="2400" i="1" kern="1200" dirty="0" err="1"/>
                <a:t>tiếp</a:t>
              </a:r>
              <a:r>
                <a:rPr lang="en-US" sz="2400" i="1" kern="1200" dirty="0"/>
                <a:t> </a:t>
              </a:r>
              <a:r>
                <a:rPr lang="en-US" sz="2400" i="1" kern="1200" dirty="0" err="1"/>
                <a:t>nhận</a:t>
              </a:r>
              <a:r>
                <a:rPr lang="en-US" sz="2400" i="1" kern="1200" dirty="0"/>
                <a:t> </a:t>
              </a:r>
              <a:r>
                <a:rPr lang="en-US" sz="2400" i="1" kern="1200" dirty="0" err="1"/>
                <a:t>và</a:t>
              </a:r>
              <a:r>
                <a:rPr lang="en-US" sz="2400" i="1" kern="1200" dirty="0"/>
                <a:t> </a:t>
              </a:r>
              <a:r>
                <a:rPr lang="en-US" sz="2400" i="1" kern="1200" dirty="0" err="1"/>
                <a:t>xử</a:t>
              </a:r>
              <a:r>
                <a:rPr lang="en-US" sz="2400" i="1" kern="1200" dirty="0"/>
                <a:t> </a:t>
              </a:r>
              <a:r>
                <a:rPr lang="en-US" sz="2400" i="1" kern="1200" dirty="0" err="1"/>
                <a:t>lý</a:t>
              </a:r>
              <a:r>
                <a:rPr lang="en-US" sz="2400" i="1" kern="1200" dirty="0"/>
                <a:t> </a:t>
              </a:r>
              <a:r>
                <a:rPr lang="en-US" sz="2400" i="1" kern="1200" dirty="0" err="1"/>
                <a:t>thông</a:t>
              </a:r>
              <a:r>
                <a:rPr lang="en-US" sz="2400" i="1" kern="1200" dirty="0"/>
                <a:t> tin </a:t>
              </a:r>
              <a:r>
                <a:rPr lang="en-US" sz="2400" i="1" kern="1200" dirty="0" err="1"/>
                <a:t>gồm</a:t>
              </a:r>
              <a:r>
                <a:rPr lang="en-US" sz="2000" i="1" kern="1200" dirty="0"/>
                <a:t>:</a:t>
              </a:r>
              <a:endParaRPr lang="en-US" sz="2000" kern="1200" baseline="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1033373" y="2038542"/>
            <a:ext cx="10091827" cy="3885554"/>
            <a:chOff x="-40252" y="3403458"/>
            <a:chExt cx="11222619" cy="3768180"/>
          </a:xfrm>
        </p:grpSpPr>
        <p:sp>
          <p:nvSpPr>
            <p:cNvPr id="6" name="Rectangle 5"/>
            <p:cNvSpPr/>
            <p:nvPr/>
          </p:nvSpPr>
          <p:spPr>
            <a:xfrm>
              <a:off x="0" y="4126045"/>
              <a:ext cx="10887075" cy="1531287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TextBox 6"/>
            <p:cNvSpPr txBox="1"/>
            <p:nvPr/>
          </p:nvSpPr>
          <p:spPr>
            <a:xfrm>
              <a:off x="-40252" y="3403458"/>
              <a:ext cx="11222619" cy="376818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45665" tIns="25400" rIns="142240" bIns="25400" numCol="1" spcCol="1270" anchor="t" anchorCtr="0">
              <a:noAutofit/>
            </a:bodyPr>
            <a:lstStyle/>
            <a:p>
              <a:pPr marL="342900" lvl="1" indent="-342900" algn="l" defTabSz="889000">
                <a:lnSpc>
                  <a:spcPct val="100000"/>
                </a:lnSpc>
                <a:spcBef>
                  <a:spcPct val="0"/>
                </a:spcBef>
                <a:spcAft>
                  <a:spcPct val="20000"/>
                </a:spcAft>
                <a:buFont typeface="Arial" panose="020B0604020202020204" pitchFamily="34" charset="0"/>
                <a:buChar char="•"/>
              </a:pPr>
              <a:r>
                <a:rPr lang="vi-VN" kern="1200" baseline="0" dirty="0">
                  <a:latin typeface="Arial" panose="020B0604020202020204" pitchFamily="34" charset="0"/>
                  <a:cs typeface="Arial" panose="020B0604020202020204" pitchFamily="34" charset="0"/>
                </a:rPr>
                <a:t>Thẩm định lại có phải là trường hợp được bảo hiểm hay không? Nếu có thì mức bồi thường như thế nào? Xác minh tình trạng thanh toán phí</a:t>
              </a:r>
              <a:endParaRPr lang="en-US" kern="1200" baseline="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342900" lvl="1" indent="-342900" algn="l" defTabSz="889000">
                <a:lnSpc>
                  <a:spcPct val="100000"/>
                </a:lnSpc>
                <a:spcBef>
                  <a:spcPct val="0"/>
                </a:spcBef>
                <a:spcAft>
                  <a:spcPct val="20000"/>
                </a:spcAft>
                <a:buFont typeface="Arial" panose="020B0604020202020204" pitchFamily="34" charset="0"/>
                <a:buChar char="•"/>
              </a:pPr>
              <a:r>
                <a:rPr lang="vi-VN" kern="1200" baseline="0" dirty="0">
                  <a:latin typeface="Arial" panose="020B0604020202020204" pitchFamily="34" charset="0"/>
                  <a:cs typeface="Arial" panose="020B0604020202020204" pitchFamily="34" charset="0"/>
                </a:rPr>
                <a:t>Bảo Minh sẽ cử cán bộ đến BV/PK/NK để kiểm tra ngẫu nhiên một số trường hợp để xác minh bệnh nhân có đúng là Người được bảo hiểm không.</a:t>
              </a:r>
              <a:endParaRPr lang="en-US" kern="1200" baseline="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Bảo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Minh 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đối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chiếu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các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thông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tin 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trên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với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tình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trạng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bệnh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và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chi 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phí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dự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kiến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để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đưa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ra 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quyết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định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bảo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lãnh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bằng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văn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bản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gửi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tới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BV/PK qua email: </a:t>
              </a:r>
            </a:p>
            <a:p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 </a:t>
              </a:r>
            </a:p>
            <a:p>
              <a:pPr marL="0" lvl="1" algn="l" defTabSz="1600200">
                <a:lnSpc>
                  <a:spcPct val="90000"/>
                </a:lnSpc>
                <a:spcBef>
                  <a:spcPct val="0"/>
                </a:spcBef>
                <a:spcAft>
                  <a:spcPct val="20000"/>
                </a:spcAft>
              </a:pPr>
              <a:r>
                <a:rPr lang="en-US" kern="1200" dirty="0">
                  <a:latin typeface="Arial" panose="020B0604020202020204" pitchFamily="34" charset="0"/>
                  <a:cs typeface="Arial" panose="020B0604020202020204" pitchFamily="34" charset="0"/>
                </a:rPr>
                <a:t>- </a:t>
              </a:r>
              <a:r>
                <a:rPr lang="vi-VN" b="1" kern="1200" dirty="0">
                  <a:latin typeface="Arial" panose="020B0604020202020204" pitchFamily="34" charset="0"/>
                  <a:cs typeface="Arial" panose="020B0604020202020204" pitchFamily="34" charset="0"/>
                </a:rPr>
                <a:t>Nếu thuộc phạm vi bảo hiểm</a:t>
              </a:r>
            </a:p>
            <a:p>
              <a:pPr marL="0" lvl="1" algn="l" defTabSz="1600200">
                <a:lnSpc>
                  <a:spcPct val="90000"/>
                </a:lnSpc>
                <a:spcBef>
                  <a:spcPct val="0"/>
                </a:spcBef>
                <a:spcAft>
                  <a:spcPct val="20000"/>
                </a:spcAft>
              </a:pPr>
              <a:r>
                <a:rPr lang="en-US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Bả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o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Minh </a:t>
              </a:r>
              <a:r>
                <a:rPr lang="vi-VN" kern="1200" dirty="0">
                  <a:latin typeface="Arial" panose="020B0604020202020204" pitchFamily="34" charset="0"/>
                  <a:cs typeface="Arial" panose="020B0604020202020204" pitchFamily="34" charset="0"/>
                </a:rPr>
                <a:t>Gửi lại Giấy xác nhận bảo lãnh viện phí cho BV/PK/NK (đã ghi rõ mức bồi thường)</a:t>
              </a:r>
              <a:r>
                <a:rPr lang="en-US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kern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bằng</a:t>
              </a:r>
              <a:r>
                <a:rPr lang="en-US" kern="1200" dirty="0">
                  <a:latin typeface="Arial" panose="020B0604020202020204" pitchFamily="34" charset="0"/>
                  <a:cs typeface="Arial" panose="020B0604020202020204" pitchFamily="34" charset="0"/>
                </a:rPr>
                <a:t> fax/email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và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Phòng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khám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/ 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bệnh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viện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sẽ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gửi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thông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báo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đến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NĐBH (NLĐ)</a:t>
              </a:r>
            </a:p>
            <a:p>
              <a:pPr marL="0" lvl="1" algn="l" defTabSz="1600200">
                <a:lnSpc>
                  <a:spcPct val="90000"/>
                </a:lnSpc>
                <a:spcBef>
                  <a:spcPct val="0"/>
                </a:spcBef>
                <a:spcAft>
                  <a:spcPct val="20000"/>
                </a:spcAft>
              </a:pP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- </a:t>
              </a:r>
              <a:r>
                <a:rPr lang="en-US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Nếu</a:t>
              </a:r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chưa</a:t>
              </a:r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đủ</a:t>
              </a:r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thông</a:t>
              </a:r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 tin </a:t>
              </a:r>
              <a:r>
                <a:rPr lang="en-US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để</a:t>
              </a:r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bảo</a:t>
              </a:r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lãnh</a:t>
              </a:r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viện</a:t>
              </a:r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phí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  <a:p>
              <a:pPr marL="0" lvl="1" algn="l" defTabSz="1600200">
                <a:lnSpc>
                  <a:spcPct val="90000"/>
                </a:lnSpc>
                <a:spcBef>
                  <a:spcPct val="0"/>
                </a:spcBef>
                <a:spcAft>
                  <a:spcPct val="20000"/>
                </a:spcAft>
              </a:pP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Bảo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Minh 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Gửi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lại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Giấy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từ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chối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bảo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lãnh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viện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phí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cho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bệnh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viện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(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đã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ghi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rõ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lý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do 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từ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chối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bảo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lãnh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) 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bằng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fax/email. NĐBH(NLĐ) 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sẽ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thanh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toán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các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chi 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phí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cho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bệnh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viện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Phòng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khám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r>
                <a:rPr lang="en-US" dirty="0" err="1">
                  <a:latin typeface="Arial" panose="020B0604020202020204" pitchFamily="34" charset="0"/>
                  <a:cs typeface="Arial" panose="020B0604020202020204" pitchFamily="34" charset="0"/>
                </a:rPr>
                <a:t>Nha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khoa </a:t>
              </a:r>
            </a:p>
            <a:p>
              <a:pPr marL="0" lvl="1" algn="l" defTabSz="1600200">
                <a:lnSpc>
                  <a:spcPct val="90000"/>
                </a:lnSpc>
                <a:spcBef>
                  <a:spcPct val="0"/>
                </a:spcBef>
                <a:spcAft>
                  <a:spcPct val="20000"/>
                </a:spcAft>
              </a:pPr>
              <a:endParaRPr lang="en-US" sz="1600" kern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85750" lvl="1" indent="-285750" algn="l" defTabSz="1600200">
                <a:lnSpc>
                  <a:spcPct val="90000"/>
                </a:lnSpc>
                <a:spcBef>
                  <a:spcPct val="0"/>
                </a:spcBef>
                <a:spcAft>
                  <a:spcPct val="20000"/>
                </a:spcAft>
                <a:buChar char="••"/>
              </a:pPr>
              <a:endParaRPr lang="en-US" sz="2000" kern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15750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502276"/>
            <a:ext cx="10058400" cy="566670"/>
          </a:xfrm>
        </p:spPr>
        <p:txBody>
          <a:bodyPr>
            <a:norm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III – THỜI GIAN XỬ LÝ YÊU CẦU BLVP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1066800" y="967409"/>
          <a:ext cx="10058400" cy="53883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8164763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VTI">
  <a:themeElements>
    <a:clrScheme name="FIVE">
      <a:dk1>
        <a:sysClr val="windowText" lastClr="000000"/>
      </a:dk1>
      <a:lt1>
        <a:sysClr val="window" lastClr="FFFFFF"/>
      </a:lt1>
      <a:dk2>
        <a:srgbClr val="505046"/>
      </a:dk2>
      <a:lt2>
        <a:srgbClr val="F5F6F4"/>
      </a:lt2>
      <a:accent1>
        <a:srgbClr val="57903F"/>
      </a:accent1>
      <a:accent2>
        <a:srgbClr val="F03F2B"/>
      </a:accent2>
      <a:accent3>
        <a:srgbClr val="3488A0"/>
      </a:accent3>
      <a:accent4>
        <a:srgbClr val="F8D22F"/>
      </a:accent4>
      <a:accent5>
        <a:srgbClr val="5CC6D6"/>
      </a:accent5>
      <a:accent6>
        <a:srgbClr val="B8D233"/>
      </a:accent6>
      <a:hlink>
        <a:srgbClr val="00B0F0"/>
      </a:hlink>
      <a:folHlink>
        <a:srgbClr val="B2B2B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iginal 5_01_Win32" id="{77344C68-A3F1-476B-8680-97D7F429B46B}" vid="{89780073-58E8-4DFF-BF29-BA99F8052841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a410dd7f93c95333ffa1b60ed6adedd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a936d9baba76aa3866493feff160faab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DB58277-F8DF-46FF-84EC-EF41B835E69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37651BA-F45C-4845-9AB3-E0A65B39F5E1}">
  <ds:schemaRefs>
    <ds:schemaRef ds:uri="http://purl.org/dc/dcmitype/"/>
    <ds:schemaRef ds:uri="http://purl.org/dc/terms/"/>
    <ds:schemaRef ds:uri="http://schemas.microsoft.com/office/infopath/2007/PartnerControls"/>
    <ds:schemaRef ds:uri="http://schemas.microsoft.com/office/2006/metadata/properties"/>
    <ds:schemaRef ds:uri="71af3243-3dd4-4a8d-8c0d-dd76da1f02a5"/>
    <ds:schemaRef ds:uri="http://purl.org/dc/elements/1.1/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16c05727-aa75-4e4a-9b5f-8a80a1165891"/>
  </ds:schemaRefs>
</ds:datastoreItem>
</file>

<file path=customXml/itemProps3.xml><?xml version="1.0" encoding="utf-8"?>
<ds:datastoreItem xmlns:ds="http://schemas.openxmlformats.org/officeDocument/2006/customXml" ds:itemID="{2D276E62-80A3-44DD-9BCC-97ED2B99B57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{8EEA7969-15CC-4A9B-B6AD-344ABAC5C946}tf78438558_win32</Template>
  <TotalTime>0</TotalTime>
  <Words>2735</Words>
  <Application>Microsoft Office PowerPoint</Application>
  <PresentationFormat>Widescreen</PresentationFormat>
  <Paragraphs>188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7" baseType="lpstr">
      <vt:lpstr>Arial</vt:lpstr>
      <vt:lpstr>Arial (body)</vt:lpstr>
      <vt:lpstr>Century</vt:lpstr>
      <vt:lpstr>Century Gothic</vt:lpstr>
      <vt:lpstr>Century Gothic (Body)</vt:lpstr>
      <vt:lpstr>Garamond</vt:lpstr>
      <vt:lpstr>Symbol</vt:lpstr>
      <vt:lpstr>SavonVTI</vt:lpstr>
      <vt:lpstr>Dịch vụ bảo hiểm sức khỏe cho nlđ giai đoạn 2021-2023</vt:lpstr>
      <vt:lpstr>NỘI DUNG GIỚI THIỆU</vt:lpstr>
      <vt:lpstr>BẢNG QUYỀN LỢI BẢO HIỂM VÀ  ĐIỀU KIỆN ĐIỀU KHOẢN</vt:lpstr>
      <vt:lpstr>QUYỀN LỢI BẢO HIỂM </vt:lpstr>
      <vt:lpstr>QUY TRÌNH BẢO LÃNH VIỆN PHÍ</vt:lpstr>
      <vt:lpstr>I. ĐIỀU KIỆN ĐỂ ĐƯỢC BLVP</vt:lpstr>
      <vt:lpstr>II. Chi tiết quy trình blvp</vt:lpstr>
      <vt:lpstr>II. Chi tiết quy trình BLVP</vt:lpstr>
      <vt:lpstr>III – THỜI GIAN XỬ LÝ YÊU CẦU BLVP</vt:lpstr>
      <vt:lpstr>Lưu ý:</vt:lpstr>
      <vt:lpstr>THẺ BẢO LÃNH VIỆN PHÍ</vt:lpstr>
      <vt:lpstr>THẺ BẢO LÃNH VIỆN PHÍ </vt:lpstr>
      <vt:lpstr>THẺ BẢO LÃNH VIỆN PHÍ</vt:lpstr>
      <vt:lpstr>QUY TRÌNH TIẾP NHẬN HỒ SƠ VÀ  GIẢI QUYẾT BỒI THƯỜNG</vt:lpstr>
      <vt:lpstr>I – Tiếp nhận hồ sơ yêu cầu bồi thường</vt:lpstr>
      <vt:lpstr>II. THÔNG BÁO BỔ SUNG CHỨNG TỪ</vt:lpstr>
      <vt:lpstr>Iii. THỜI GIAN GIẢI QUYẾT HỒ SƠ YÊU CẦU BỒI THƯỜNG</vt:lpstr>
      <vt:lpstr>IV. THANH TOÁN TIỀN BỒI THƯỜNG</vt:lpstr>
      <vt:lpstr>HƯỚNG DẪN VỀ  HỒ SƠ YÊU CẦU TRẢ TIỀN BẢO HIỂM</vt:lpstr>
      <vt:lpstr>I. GIẤY YÊU CẦU TRẢ TIỀN BỒI THƯỜNG</vt:lpstr>
      <vt:lpstr>II. CHỨNG TỪ Y TẾ</vt:lpstr>
      <vt:lpstr>II. CHỨNG TỪ Y TẾ</vt:lpstr>
      <vt:lpstr>III. CHỨNG TỪ THANH TOÁN VỚI HS CLAIM CHI PHÍ KHÁM CHỮA BỆNH Ở VIỆT NAM</vt:lpstr>
      <vt:lpstr>III. CHỨNG TỪ THANH TOÁN VỚI HS CLAIM CHI PHÍ KHÁM CHỮA BỆNH Ở NƯỚC NGOÀI</vt:lpstr>
      <vt:lpstr>III. CHỨNG TỪ THANH TOÁN</vt:lpstr>
      <vt:lpstr>IV. THỜI GIAN NỘP HỒ SƠ YÊU CẦU TRẢ TIỀN BẢO HIỂM</vt:lpstr>
      <vt:lpstr>MỌI THẮC MẮC XIN LIÊN HỆ:</vt:lpstr>
      <vt:lpstr>Dịch vụ bảo hiểm sức khỏe cho NGƯỜI THÂN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2020-10-14T03:47:13Z</dcterms:created>
  <dcterms:modified xsi:type="dcterms:W3CDTF">2021-05-20T08:13:14Z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